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2970" y="18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海報分成「計畫內容說明區」及「計畫成果展示區」兩部分。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為主軸進行重點說明；若為系列活動請以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除了文字敘述外，建議搭配圖片、架構圖、表格使用。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翻轉教室成果發表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○ （社群名稱）</a:t>
            </a: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課程簡介（可為計畫宗旨或理念、計畫架構圖）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特色介紹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圖片配合文字說明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社群成果（執行成效及照片）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139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Adobe 繁黑體 Std B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fasco kuo</cp:lastModifiedBy>
  <cp:revision>35</cp:revision>
  <dcterms:created xsi:type="dcterms:W3CDTF">2015-06-26T07:01:58Z</dcterms:created>
  <dcterms:modified xsi:type="dcterms:W3CDTF">2019-01-04T10:06:16Z</dcterms:modified>
</cp:coreProperties>
</file>