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2574" y="9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深碗課程成果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深碗課程名稱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深碗課程簡介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課程授課方式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深碗課程執行成果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及課堂活動紀錄照片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160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ting</cp:lastModifiedBy>
  <cp:revision>35</cp:revision>
  <dcterms:created xsi:type="dcterms:W3CDTF">2015-06-26T07:01:58Z</dcterms:created>
  <dcterms:modified xsi:type="dcterms:W3CDTF">2018-12-25T07:41:25Z</dcterms:modified>
</cp:coreProperties>
</file>