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3114" y="84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海報分成「計畫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說明區」及「計畫成果展示區」兩部分。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解析度建議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業界專家協同教學課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成果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（學系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授課教師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業界專家協同教學課程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業界專家協同教學課程簡介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業界專家協同教學課程授課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業界專家協同教學課程執行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成果（執行成效及課堂活動紀錄照片）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166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ting</cp:lastModifiedBy>
  <cp:revision>36</cp:revision>
  <dcterms:created xsi:type="dcterms:W3CDTF">2015-06-26T07:01:58Z</dcterms:created>
  <dcterms:modified xsi:type="dcterms:W3CDTF">2019-01-28T09:07:38Z</dcterms:modified>
</cp:coreProperties>
</file>