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797675" cy="9926638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3174" y="-174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pPr/>
              <a:t>2019/1/7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pPr/>
              <a:t>2019/1/7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pPr/>
              <a:t>2019/1/7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微型課程</a:t>
            </a:r>
            <a:r>
              <a:rPr lang="en-US" altLang="zh-TW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-Y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型人才培育成果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○ ○ （學系</a:t>
            </a:r>
            <a:r>
              <a:rPr lang="en-US" altLang="zh-TW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微型課程名稱）</a:t>
            </a: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微型課程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-Y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型人才培育簡介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微型課程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-Y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型人才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培育內容規劃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微型課程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-Y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型人才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培育執行成果（執行成效及活動照片）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173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自訂設計</vt:lpstr>
      <vt:lpstr>貼心小提醒</vt:lpstr>
      <vt:lpstr>投影片 2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36</cp:revision>
  <dcterms:created xsi:type="dcterms:W3CDTF">2015-06-26T07:01:58Z</dcterms:created>
  <dcterms:modified xsi:type="dcterms:W3CDTF">2019-01-07T01:55:52Z</dcterms:modified>
</cp:coreProperties>
</file>