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3180" y="-168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磨課師</a:t>
            </a:r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MOOCs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教材教學應用課程成果發表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磨課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MOOCs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教學應用課程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磨課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MOOCs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教學應用課程授課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磨課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MOOCs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教學應用課程執行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成果（執行成效及課堂活動紀錄照片）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178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37</cp:revision>
  <dcterms:created xsi:type="dcterms:W3CDTF">2015-06-26T07:01:58Z</dcterms:created>
  <dcterms:modified xsi:type="dcterms:W3CDTF">2019-04-14T08:11:00Z</dcterms:modified>
</cp:coreProperties>
</file>