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574" y="9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院特色微學分課程成果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院特色微學分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課程主題名稱）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院特色微學分課程簡介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院特色微學分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院特色微學分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課程執行成果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166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35</cp:revision>
  <dcterms:created xsi:type="dcterms:W3CDTF">2015-06-26T07:01:58Z</dcterms:created>
  <dcterms:modified xsi:type="dcterms:W3CDTF">2018-12-25T07:54:54Z</dcterms:modified>
</cp:coreProperties>
</file>