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5" r:id="rId1"/>
  </p:sldMasterIdLst>
  <p:sldIdLst>
    <p:sldId id="259" r:id="rId2"/>
    <p:sldId id="258" r:id="rId3"/>
    <p:sldId id="260" r:id="rId4"/>
    <p:sldId id="261" r:id="rId5"/>
    <p:sldId id="262" r:id="rId6"/>
    <p:sldId id="263" r:id="rId7"/>
  </p:sldIdLst>
  <p:sldSz cx="21383625" cy="30240288"/>
  <p:notesSz cx="6858000" cy="9144000"/>
  <p:defaultTextStyle>
    <a:defPPr>
      <a:defRPr lang="zh-TW"/>
    </a:defPPr>
    <a:lvl1pPr marL="0" algn="l" defTabSz="2949019" rtl="0" eaLnBrk="1" latinLnBrk="0" hangingPunct="1">
      <a:defRPr sz="5800" kern="1200">
        <a:solidFill>
          <a:schemeClr val="tx1"/>
        </a:solidFill>
        <a:latin typeface="+mn-lt"/>
        <a:ea typeface="+mn-ea"/>
        <a:cs typeface="+mn-cs"/>
      </a:defRPr>
    </a:lvl1pPr>
    <a:lvl2pPr marL="1474508" algn="l" defTabSz="2949019" rtl="0" eaLnBrk="1" latinLnBrk="0" hangingPunct="1">
      <a:defRPr sz="5800" kern="1200">
        <a:solidFill>
          <a:schemeClr val="tx1"/>
        </a:solidFill>
        <a:latin typeface="+mn-lt"/>
        <a:ea typeface="+mn-ea"/>
        <a:cs typeface="+mn-cs"/>
      </a:defRPr>
    </a:lvl2pPr>
    <a:lvl3pPr marL="2949019" algn="l" defTabSz="2949019" rtl="0" eaLnBrk="1" latinLnBrk="0" hangingPunct="1">
      <a:defRPr sz="5800" kern="1200">
        <a:solidFill>
          <a:schemeClr val="tx1"/>
        </a:solidFill>
        <a:latin typeface="+mn-lt"/>
        <a:ea typeface="+mn-ea"/>
        <a:cs typeface="+mn-cs"/>
      </a:defRPr>
    </a:lvl3pPr>
    <a:lvl4pPr marL="4423527" algn="l" defTabSz="2949019" rtl="0" eaLnBrk="1" latinLnBrk="0" hangingPunct="1">
      <a:defRPr sz="5800" kern="1200">
        <a:solidFill>
          <a:schemeClr val="tx1"/>
        </a:solidFill>
        <a:latin typeface="+mn-lt"/>
        <a:ea typeface="+mn-ea"/>
        <a:cs typeface="+mn-cs"/>
      </a:defRPr>
    </a:lvl4pPr>
    <a:lvl5pPr marL="5898035" algn="l" defTabSz="2949019" rtl="0" eaLnBrk="1" latinLnBrk="0" hangingPunct="1">
      <a:defRPr sz="5800" kern="1200">
        <a:solidFill>
          <a:schemeClr val="tx1"/>
        </a:solidFill>
        <a:latin typeface="+mn-lt"/>
        <a:ea typeface="+mn-ea"/>
        <a:cs typeface="+mn-cs"/>
      </a:defRPr>
    </a:lvl5pPr>
    <a:lvl6pPr marL="7372542" algn="l" defTabSz="2949019" rtl="0" eaLnBrk="1" latinLnBrk="0" hangingPunct="1">
      <a:defRPr sz="5800" kern="1200">
        <a:solidFill>
          <a:schemeClr val="tx1"/>
        </a:solidFill>
        <a:latin typeface="+mn-lt"/>
        <a:ea typeface="+mn-ea"/>
        <a:cs typeface="+mn-cs"/>
      </a:defRPr>
    </a:lvl6pPr>
    <a:lvl7pPr marL="8847053" algn="l" defTabSz="2949019" rtl="0" eaLnBrk="1" latinLnBrk="0" hangingPunct="1">
      <a:defRPr sz="5800" kern="1200">
        <a:solidFill>
          <a:schemeClr val="tx1"/>
        </a:solidFill>
        <a:latin typeface="+mn-lt"/>
        <a:ea typeface="+mn-ea"/>
        <a:cs typeface="+mn-cs"/>
      </a:defRPr>
    </a:lvl7pPr>
    <a:lvl8pPr marL="10321561" algn="l" defTabSz="2949019" rtl="0" eaLnBrk="1" latinLnBrk="0" hangingPunct="1">
      <a:defRPr sz="5800" kern="1200">
        <a:solidFill>
          <a:schemeClr val="tx1"/>
        </a:solidFill>
        <a:latin typeface="+mn-lt"/>
        <a:ea typeface="+mn-ea"/>
        <a:cs typeface="+mn-cs"/>
      </a:defRPr>
    </a:lvl8pPr>
    <a:lvl9pPr marL="11796069" algn="l" defTabSz="2949019" rtl="0" eaLnBrk="1" latinLnBrk="0" hangingPunct="1">
      <a:defRPr sz="5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9525" userDrawn="1">
          <p15:clr>
            <a:srgbClr val="A4A3A4"/>
          </p15:clr>
        </p15:guide>
        <p15:guide id="2" pos="6735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CCFF"/>
    <a:srgbClr val="CCCCFF"/>
    <a:srgbClr val="FFFF99"/>
    <a:srgbClr val="D9D9D9"/>
    <a:srgbClr val="2F4451"/>
    <a:srgbClr val="2C3E54"/>
    <a:srgbClr val="212737"/>
    <a:srgbClr val="29433F"/>
    <a:srgbClr val="D5D7D8"/>
    <a:srgbClr val="ECEDE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24" d="100"/>
          <a:sy n="24" d="100"/>
        </p:scale>
        <p:origin x="2574" y="96"/>
      </p:cViewPr>
      <p:guideLst>
        <p:guide orient="horz" pos="9525"/>
        <p:guide pos="6735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173F72-B7C9-4A05-8071-EB98B20BD01A}" type="datetimeFigureOut">
              <a:rPr lang="zh-TW" altLang="en-US" smtClean="0"/>
              <a:t>2018/12/25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E7E6DC-AEAD-411C-BB16-397B0FF3D17D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0565562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訂版面配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173F72-B7C9-4A05-8071-EB98B20BD01A}" type="datetimeFigureOut">
              <a:rPr lang="zh-TW" altLang="en-US" smtClean="0"/>
              <a:t>2018/12/25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E7E6DC-AEAD-411C-BB16-397B0FF3D17D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4016753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pattFill prst="pct5">
          <a:fgClr>
            <a:srgbClr val="99CCFF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1069975" y="1211263"/>
            <a:ext cx="19245263" cy="504031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1069975" y="7056438"/>
            <a:ext cx="19245263" cy="199564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1069975" y="28028900"/>
            <a:ext cx="4989513" cy="16097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173F72-B7C9-4A05-8071-EB98B20BD01A}" type="datetimeFigureOut">
              <a:rPr lang="zh-TW" altLang="en-US" smtClean="0"/>
              <a:t>2018/12/25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7305675" y="28028900"/>
            <a:ext cx="6772275" cy="16097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15325725" y="28028900"/>
            <a:ext cx="4989513" cy="16097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E7E6DC-AEAD-411C-BB16-397B0FF3D17D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4911195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91" r:id="rId2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圓角矩形 2"/>
          <p:cNvSpPr/>
          <p:nvPr/>
        </p:nvSpPr>
        <p:spPr>
          <a:xfrm>
            <a:off x="849064" y="6551192"/>
            <a:ext cx="20378265" cy="15265696"/>
          </a:xfrm>
          <a:prstGeom prst="roundRect">
            <a:avLst>
              <a:gd name="adj" fmla="val 2257"/>
            </a:avLst>
          </a:prstGeom>
          <a:solidFill>
            <a:srgbClr val="D5D7D8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5" tIns="45709" rIns="91415" bIns="45709" rtlCol="0" anchor="ctr"/>
          <a:lstStyle/>
          <a:p>
            <a:pPr algn="ctr"/>
            <a:endParaRPr lang="zh-TW" altLang="en-US" dirty="0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678457" y="6063732"/>
            <a:ext cx="19245263" cy="5040312"/>
          </a:xfrm>
        </p:spPr>
        <p:txBody>
          <a:bodyPr>
            <a:normAutofit/>
          </a:bodyPr>
          <a:lstStyle/>
          <a:p>
            <a:r>
              <a:rPr lang="zh-TW" altLang="en-US" sz="8000" b="1" dirty="0" smtClean="0">
                <a:latin typeface="Adobe 繁黑體 Std B" pitchFamily="34" charset="-120"/>
                <a:ea typeface="Adobe 繁黑體 Std B" pitchFamily="34" charset="-120"/>
                <a:sym typeface="Wingdings"/>
              </a:rPr>
              <a:t></a:t>
            </a:r>
            <a:r>
              <a:rPr lang="zh-TW" altLang="en-US" sz="8000" b="1" dirty="0" smtClean="0">
                <a:latin typeface="Adobe 繁黑體 Std B" pitchFamily="34" charset="-120"/>
                <a:ea typeface="Adobe 繁黑體 Std B" pitchFamily="34" charset="-120"/>
              </a:rPr>
              <a:t>貼心小提醒</a:t>
            </a:r>
            <a:r>
              <a:rPr lang="zh-TW" altLang="en-US" sz="8000" b="1" dirty="0">
                <a:latin typeface="Adobe 繁黑體 Std B" pitchFamily="34" charset="-120"/>
                <a:ea typeface="Adobe 繁黑體 Std B" pitchFamily="34" charset="-120"/>
                <a:sym typeface="Wingdings"/>
              </a:rPr>
              <a:t></a:t>
            </a:r>
            <a:endParaRPr lang="zh-TW" altLang="en-US" sz="8000" b="1" dirty="0">
              <a:latin typeface="Adobe 繁黑體 Std B" pitchFamily="34" charset="-120"/>
              <a:ea typeface="Adobe 繁黑體 Std B" pitchFamily="34" charset="-120"/>
            </a:endParaRPr>
          </a:p>
        </p:txBody>
      </p:sp>
      <p:sp>
        <p:nvSpPr>
          <p:cNvPr id="5" name="文字方塊 4"/>
          <p:cNvSpPr txBox="1"/>
          <p:nvPr/>
        </p:nvSpPr>
        <p:spPr>
          <a:xfrm>
            <a:off x="1115652" y="11717416"/>
            <a:ext cx="19845088" cy="95410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altLang="zh-TW" dirty="0" smtClean="0">
              <a:latin typeface="Adobe 繁黑體 Std B" pitchFamily="34" charset="-120"/>
              <a:ea typeface="Adobe 繁黑體 Std B" pitchFamily="34" charset="-120"/>
            </a:endParaRPr>
          </a:p>
          <a:p>
            <a:pPr marL="1143000" indent="-1143000">
              <a:buFont typeface="Wingdings" panose="05000000000000000000" pitchFamily="2" charset="2"/>
              <a:buChar char="n"/>
            </a:pPr>
            <a:r>
              <a:rPr lang="zh-TW" altLang="en-US" sz="5400" dirty="0" smtClean="0">
                <a:latin typeface="Adobe 繁黑體 Std B" pitchFamily="34" charset="-120"/>
                <a:ea typeface="Adobe 繁黑體 Std B" pitchFamily="34" charset="-120"/>
              </a:rPr>
              <a:t>海報分成「計畫</a:t>
            </a:r>
            <a:r>
              <a:rPr lang="zh-TW" altLang="en-US" sz="5400" dirty="0">
                <a:latin typeface="Adobe 繁黑體 Std B" pitchFamily="34" charset="-120"/>
                <a:ea typeface="Adobe 繁黑體 Std B" pitchFamily="34" charset="-120"/>
              </a:rPr>
              <a:t>內容</a:t>
            </a:r>
            <a:r>
              <a:rPr lang="zh-TW" altLang="en-US" sz="5400" dirty="0" smtClean="0">
                <a:latin typeface="Adobe 繁黑體 Std B" pitchFamily="34" charset="-120"/>
                <a:ea typeface="Adobe 繁黑體 Std B" pitchFamily="34" charset="-120"/>
              </a:rPr>
              <a:t>說明區」及「計畫成果展示區」兩部分。</a:t>
            </a:r>
            <a:endParaRPr lang="en-US" altLang="zh-TW" sz="5400" dirty="0" smtClean="0">
              <a:latin typeface="Adobe 繁黑體 Std B" pitchFamily="34" charset="-120"/>
              <a:ea typeface="Adobe 繁黑體 Std B" pitchFamily="34" charset="-120"/>
            </a:endParaRPr>
          </a:p>
          <a:p>
            <a:pPr marL="1143000" indent="-1143000">
              <a:buFont typeface="Wingdings" panose="05000000000000000000" pitchFamily="2" charset="2"/>
              <a:buChar char="n"/>
            </a:pPr>
            <a:r>
              <a:rPr lang="zh-TW" altLang="en-US" sz="5400" dirty="0" smtClean="0">
                <a:latin typeface="Adobe 繁黑體 Std B" pitchFamily="34" charset="-120"/>
                <a:ea typeface="Adobe 繁黑體 Std B" pitchFamily="34" charset="-120"/>
              </a:rPr>
              <a:t>成果展示區請以該案之</a:t>
            </a:r>
            <a:r>
              <a:rPr lang="zh-TW" altLang="en-US" sz="5400" dirty="0" smtClean="0">
                <a:solidFill>
                  <a:srgbClr val="FF0000"/>
                </a:solidFill>
                <a:latin typeface="Adobe 繁黑體 Std B" pitchFamily="34" charset="-120"/>
                <a:ea typeface="Adobe 繁黑體 Std B" pitchFamily="34" charset="-120"/>
              </a:rPr>
              <a:t>成果特色</a:t>
            </a:r>
            <a:r>
              <a:rPr lang="zh-TW" altLang="en-US" sz="5400" dirty="0" smtClean="0">
                <a:latin typeface="Adobe 繁黑體 Std B" pitchFamily="34" charset="-120"/>
                <a:ea typeface="Adobe 繁黑體 Std B" pitchFamily="34" charset="-120"/>
              </a:rPr>
              <a:t>為主軸進行重點說明</a:t>
            </a:r>
            <a:r>
              <a:rPr lang="zh-TW" altLang="en-US" sz="5400" dirty="0">
                <a:latin typeface="Adobe 繁黑體 Std B" pitchFamily="34" charset="-120"/>
                <a:ea typeface="Adobe 繁黑體 Std B" pitchFamily="34" charset="-120"/>
              </a:rPr>
              <a:t>；</a:t>
            </a:r>
            <a:r>
              <a:rPr lang="zh-TW" altLang="en-US" sz="5400" dirty="0" smtClean="0">
                <a:latin typeface="Adobe 繁黑體 Std B" pitchFamily="34" charset="-120"/>
                <a:ea typeface="Adobe 繁黑體 Std B" pitchFamily="34" charset="-120"/>
              </a:rPr>
              <a:t>若為系列活動請以</a:t>
            </a:r>
            <a:r>
              <a:rPr lang="zh-TW" altLang="en-US" sz="5400" dirty="0" smtClean="0">
                <a:solidFill>
                  <a:srgbClr val="FF0000"/>
                </a:solidFill>
                <a:latin typeface="Adobe 繁黑體 Std B" pitchFamily="34" charset="-120"/>
                <a:ea typeface="Adobe 繁黑體 Std B" pitchFamily="34" charset="-120"/>
              </a:rPr>
              <a:t>時間軸</a:t>
            </a:r>
            <a:r>
              <a:rPr lang="zh-TW" altLang="en-US" sz="5400" dirty="0" smtClean="0">
                <a:latin typeface="Adobe 繁黑體 Std B" pitchFamily="34" charset="-120"/>
                <a:ea typeface="Adobe 繁黑體 Std B" pitchFamily="34" charset="-120"/>
              </a:rPr>
              <a:t>的方式做區分。</a:t>
            </a:r>
            <a:endParaRPr lang="en-US" altLang="zh-TW" sz="5400" dirty="0" smtClean="0">
              <a:latin typeface="Adobe 繁黑體 Std B" pitchFamily="34" charset="-120"/>
              <a:ea typeface="Adobe 繁黑體 Std B" pitchFamily="34" charset="-120"/>
            </a:endParaRPr>
          </a:p>
          <a:p>
            <a:pPr marL="1143000" indent="-1143000">
              <a:buFont typeface="Wingdings" panose="05000000000000000000" pitchFamily="2" charset="2"/>
              <a:buChar char="n"/>
            </a:pPr>
            <a:r>
              <a:rPr lang="zh-TW" altLang="en-US" sz="5400" dirty="0">
                <a:latin typeface="Adobe 繁黑體 Std B" pitchFamily="34" charset="-120"/>
                <a:ea typeface="Adobe 繁黑體 Std B" pitchFamily="34" charset="-120"/>
              </a:rPr>
              <a:t>除了文字敘述外</a:t>
            </a:r>
            <a:r>
              <a:rPr lang="zh-TW" altLang="en-US" sz="5400" dirty="0" smtClean="0">
                <a:latin typeface="Adobe 繁黑體 Std B" pitchFamily="34" charset="-120"/>
                <a:ea typeface="Adobe 繁黑體 Std B" pitchFamily="34" charset="-120"/>
              </a:rPr>
              <a:t>，建議搭配圖片、架構圖、表格使用。</a:t>
            </a:r>
            <a:endParaRPr lang="en-US" altLang="zh-TW" sz="5400" dirty="0" smtClean="0">
              <a:latin typeface="Adobe 繁黑體 Std B" pitchFamily="34" charset="-120"/>
              <a:ea typeface="Adobe 繁黑體 Std B" pitchFamily="34" charset="-120"/>
            </a:endParaRPr>
          </a:p>
          <a:p>
            <a:pPr marL="1143000" indent="-1143000">
              <a:buFont typeface="Wingdings" panose="05000000000000000000" pitchFamily="2" charset="2"/>
              <a:buChar char="n"/>
            </a:pPr>
            <a:r>
              <a:rPr lang="zh-TW" altLang="en-US" sz="5400" dirty="0">
                <a:latin typeface="Adobe 繁黑體 Std B" pitchFamily="34" charset="-120"/>
                <a:ea typeface="Adobe 繁黑體 Std B" pitchFamily="34" charset="-120"/>
              </a:rPr>
              <a:t>圖片</a:t>
            </a:r>
            <a:r>
              <a:rPr lang="zh-TW" altLang="en-US" sz="5400" dirty="0" smtClean="0">
                <a:latin typeface="Adobe 繁黑體 Std B" pitchFamily="34" charset="-120"/>
                <a:ea typeface="Adobe 繁黑體 Std B" pitchFamily="34" charset="-120"/>
              </a:rPr>
              <a:t>解析度建議</a:t>
            </a:r>
            <a:r>
              <a:rPr lang="en-US" altLang="zh-TW" sz="5400" dirty="0" smtClean="0">
                <a:latin typeface="Adobe 繁黑體 Std B" pitchFamily="34" charset="-120"/>
                <a:ea typeface="Adobe 繁黑體 Std B" pitchFamily="34" charset="-120"/>
              </a:rPr>
              <a:t>1980x1080</a:t>
            </a:r>
            <a:r>
              <a:rPr lang="zh-TW" altLang="en-US" sz="5400" dirty="0" smtClean="0">
                <a:latin typeface="Adobe 繁黑體 Std B" pitchFamily="34" charset="-120"/>
                <a:ea typeface="Adobe 繁黑體 Std B" pitchFamily="34" charset="-120"/>
              </a:rPr>
              <a:t> 像素。</a:t>
            </a:r>
            <a:endParaRPr lang="en-US" altLang="zh-TW" sz="5400" dirty="0" smtClean="0">
              <a:latin typeface="Adobe 繁黑體 Std B" pitchFamily="34" charset="-120"/>
              <a:ea typeface="Adobe 繁黑體 Std B" pitchFamily="34" charset="-120"/>
            </a:endParaRPr>
          </a:p>
          <a:p>
            <a:pPr marL="1143000" indent="-1143000">
              <a:buFont typeface="Wingdings" panose="05000000000000000000" pitchFamily="2" charset="2"/>
              <a:buChar char="n"/>
            </a:pPr>
            <a:endParaRPr lang="en-US" altLang="zh-TW" sz="5400" dirty="0" smtClean="0">
              <a:latin typeface="Adobe 繁黑體 Std B" pitchFamily="34" charset="-120"/>
              <a:ea typeface="Adobe 繁黑體 Std B" pitchFamily="34" charset="-120"/>
            </a:endParaRPr>
          </a:p>
          <a:p>
            <a:endParaRPr lang="en-US" altLang="zh-TW" dirty="0" smtClean="0">
              <a:latin typeface="Adobe 繁黑體 Std B" pitchFamily="34" charset="-120"/>
              <a:ea typeface="Adobe 繁黑體 Std B" pitchFamily="34" charset="-120"/>
            </a:endParaRPr>
          </a:p>
          <a:p>
            <a:pPr marL="1143000" indent="-1143000">
              <a:buFont typeface="+mj-lt"/>
              <a:buAutoNum type="arabicParenR"/>
            </a:pPr>
            <a:endParaRPr lang="en-US" altLang="zh-TW" dirty="0" smtClean="0">
              <a:latin typeface="Adobe 繁黑體 Std B" pitchFamily="34" charset="-120"/>
              <a:ea typeface="Adobe 繁黑體 Std B" pitchFamily="34" charset="-120"/>
            </a:endParaRPr>
          </a:p>
          <a:p>
            <a:pPr marL="1143000" indent="-1143000">
              <a:buFont typeface="+mj-lt"/>
              <a:buAutoNum type="arabicParenR"/>
            </a:pPr>
            <a:endParaRPr lang="en-US" altLang="zh-TW" dirty="0" smtClean="0">
              <a:latin typeface="Adobe 繁黑體 Std B" pitchFamily="34" charset="-120"/>
              <a:ea typeface="Adobe 繁黑體 Std B" pitchFamily="34" charset="-120"/>
            </a:endParaRPr>
          </a:p>
          <a:p>
            <a:pPr marL="1143000" indent="-1143000">
              <a:buFont typeface="+mj-lt"/>
              <a:buAutoNum type="arabicParenR"/>
            </a:pPr>
            <a:endParaRPr lang="zh-TW" altLang="en-US" dirty="0">
              <a:latin typeface="Adobe 繁黑體 Std B" pitchFamily="34" charset="-120"/>
              <a:ea typeface="Adobe 繁黑體 Std B" pitchFamily="34" charset="-120"/>
            </a:endParaRPr>
          </a:p>
        </p:txBody>
      </p:sp>
      <p:cxnSp>
        <p:nvCxnSpPr>
          <p:cNvPr id="7" name="直線接點 6"/>
          <p:cNvCxnSpPr/>
          <p:nvPr/>
        </p:nvCxnSpPr>
        <p:spPr>
          <a:xfrm>
            <a:off x="2266876" y="10943680"/>
            <a:ext cx="1548172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286009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圓角矩形 4"/>
          <p:cNvSpPr/>
          <p:nvPr/>
        </p:nvSpPr>
        <p:spPr>
          <a:xfrm>
            <a:off x="610692" y="7292847"/>
            <a:ext cx="20455413" cy="11067657"/>
          </a:xfrm>
          <a:prstGeom prst="roundRect">
            <a:avLst>
              <a:gd name="adj" fmla="val 8138"/>
            </a:avLst>
          </a:prstGeom>
          <a:solidFill>
            <a:srgbClr val="D5D7D8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5" tIns="45709" rIns="91415" bIns="45709" rtlCol="0" anchor="ctr"/>
          <a:lstStyle/>
          <a:p>
            <a:pPr algn="ctr"/>
            <a:endParaRPr lang="zh-TW" altLang="en-US"/>
          </a:p>
        </p:txBody>
      </p:sp>
      <p:sp>
        <p:nvSpPr>
          <p:cNvPr id="9" name="圓角矩形 8"/>
          <p:cNvSpPr/>
          <p:nvPr/>
        </p:nvSpPr>
        <p:spPr>
          <a:xfrm>
            <a:off x="610692" y="18648536"/>
            <a:ext cx="20450272" cy="10969990"/>
          </a:xfrm>
          <a:prstGeom prst="roundRect">
            <a:avLst>
              <a:gd name="adj" fmla="val 8138"/>
            </a:avLst>
          </a:prstGeom>
          <a:solidFill>
            <a:srgbClr val="D5D7D8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5" tIns="45709" rIns="91415" bIns="45709" rtlCol="0" anchor="ctr"/>
          <a:lstStyle/>
          <a:p>
            <a:pPr algn="ctr"/>
            <a:endParaRPr lang="zh-TW" altLang="en-US"/>
          </a:p>
        </p:txBody>
      </p:sp>
      <p:grpSp>
        <p:nvGrpSpPr>
          <p:cNvPr id="21" name="群組 20"/>
          <p:cNvGrpSpPr/>
          <p:nvPr/>
        </p:nvGrpSpPr>
        <p:grpSpPr>
          <a:xfrm>
            <a:off x="466676" y="430512"/>
            <a:ext cx="20522280" cy="6439422"/>
            <a:chOff x="466676" y="430512"/>
            <a:chExt cx="20522280" cy="6439422"/>
          </a:xfrm>
        </p:grpSpPr>
        <p:sp>
          <p:nvSpPr>
            <p:cNvPr id="7" name="圓角矩形 6"/>
            <p:cNvSpPr/>
            <p:nvPr/>
          </p:nvSpPr>
          <p:spPr>
            <a:xfrm>
              <a:off x="466676" y="430512"/>
              <a:ext cx="20522280" cy="6439422"/>
            </a:xfrm>
            <a:prstGeom prst="roundRect">
              <a:avLst>
                <a:gd name="adj" fmla="val 8138"/>
              </a:avLst>
            </a:prstGeom>
            <a:solidFill>
              <a:srgbClr val="D5D7D8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15" tIns="45709" rIns="91415" bIns="45709" rtlCol="0" anchor="ctr"/>
            <a:lstStyle/>
            <a:p>
              <a:pPr algn="ctr"/>
              <a:endParaRPr lang="zh-TW" altLang="en-US"/>
            </a:p>
          </p:txBody>
        </p:sp>
        <p:cxnSp>
          <p:nvCxnSpPr>
            <p:cNvPr id="13" name="直線接點 12"/>
            <p:cNvCxnSpPr/>
            <p:nvPr/>
          </p:nvCxnSpPr>
          <p:spPr>
            <a:xfrm>
              <a:off x="1762820" y="4961624"/>
              <a:ext cx="18866096" cy="0"/>
            </a:xfrm>
            <a:prstGeom prst="line">
              <a:avLst/>
            </a:prstGeom>
            <a:ln w="152400" cmpd="sng">
              <a:solidFill>
                <a:schemeClr val="bg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9" name="矩形 18"/>
          <p:cNvSpPr/>
          <p:nvPr/>
        </p:nvSpPr>
        <p:spPr>
          <a:xfrm>
            <a:off x="1042741" y="578963"/>
            <a:ext cx="19586175" cy="366797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5" tIns="45709" rIns="91415" bIns="45709" rtlCol="0" anchor="ctr"/>
          <a:lstStyle/>
          <a:p>
            <a:pPr algn="ctr"/>
            <a:r>
              <a:rPr lang="en-US" altLang="zh-TW" sz="8100" b="1" dirty="0" smtClean="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rPr>
              <a:t>108</a:t>
            </a:r>
            <a:r>
              <a:rPr lang="zh-TW" altLang="en-US" sz="8100" b="1" dirty="0" smtClean="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rPr>
              <a:t>年度高教深耕計畫</a:t>
            </a:r>
            <a:endParaRPr lang="en-US" altLang="zh-TW" sz="8100" b="1" dirty="0" smtClean="0">
              <a:solidFill>
                <a:schemeClr val="tx1"/>
              </a:solidFill>
              <a:latin typeface="Times New Roman" pitchFamily="18" charset="0"/>
              <a:ea typeface="標楷體" pitchFamily="65" charset="-120"/>
            </a:endParaRPr>
          </a:p>
          <a:p>
            <a:pPr algn="ctr"/>
            <a:r>
              <a:rPr lang="zh-TW" altLang="en-US" sz="8100" b="1" dirty="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rPr>
              <a:t>跨領域共授課程成果</a:t>
            </a:r>
            <a:r>
              <a:rPr lang="zh-TW" altLang="en-US" sz="8100" b="1" dirty="0" smtClean="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rPr>
              <a:t>發表</a:t>
            </a:r>
            <a:endParaRPr lang="zh-TW" altLang="en-US" sz="8100" b="1" dirty="0">
              <a:solidFill>
                <a:schemeClr val="tx1"/>
              </a:solidFill>
              <a:latin typeface="Times New Roman" pitchFamily="18" charset="0"/>
              <a:ea typeface="標楷體" pitchFamily="65" charset="-120"/>
            </a:endParaRPr>
          </a:p>
        </p:txBody>
      </p:sp>
      <p:sp>
        <p:nvSpPr>
          <p:cNvPr id="20" name="文字方塊 19"/>
          <p:cNvSpPr txBox="1"/>
          <p:nvPr/>
        </p:nvSpPr>
        <p:spPr>
          <a:xfrm>
            <a:off x="970733" y="5247520"/>
            <a:ext cx="19586175" cy="1015640"/>
          </a:xfrm>
          <a:prstGeom prst="rect">
            <a:avLst/>
          </a:prstGeom>
          <a:noFill/>
          <a:ln>
            <a:noFill/>
          </a:ln>
        </p:spPr>
        <p:txBody>
          <a:bodyPr wrap="square" lIns="91415" tIns="45709" rIns="91415" bIns="45709" rtlCol="0">
            <a:spAutoFit/>
          </a:bodyPr>
          <a:lstStyle/>
          <a:p>
            <a:pPr lvl="0" algn="ctr"/>
            <a:r>
              <a:rPr lang="zh-TW" altLang="en-US" sz="6000" dirty="0">
                <a:solidFill>
                  <a:srgbClr val="2F445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○ ○ </a:t>
            </a:r>
            <a:r>
              <a:rPr lang="zh-TW" altLang="en-US" sz="6000" dirty="0">
                <a:solidFill>
                  <a:srgbClr val="2F445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○ ○ ○ </a:t>
            </a:r>
            <a:r>
              <a:rPr lang="zh-TW" altLang="en-US" sz="6000" dirty="0" smtClean="0">
                <a:solidFill>
                  <a:srgbClr val="2F445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（學系</a:t>
            </a:r>
            <a:r>
              <a:rPr lang="en-US" altLang="zh-TW" sz="6000" dirty="0" smtClean="0">
                <a:solidFill>
                  <a:srgbClr val="2F445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-</a:t>
            </a:r>
            <a:r>
              <a:rPr lang="zh-TW" altLang="en-US" sz="6000" dirty="0" smtClean="0">
                <a:solidFill>
                  <a:srgbClr val="2F445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授課教師</a:t>
            </a:r>
            <a:r>
              <a:rPr lang="en-US" altLang="zh-TW" sz="6000" dirty="0" smtClean="0">
                <a:solidFill>
                  <a:srgbClr val="2F445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-</a:t>
            </a:r>
            <a:r>
              <a:rPr lang="zh-TW" altLang="en-US" sz="6000" dirty="0" smtClean="0">
                <a:solidFill>
                  <a:srgbClr val="2F445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跨</a:t>
            </a:r>
            <a:r>
              <a:rPr lang="zh-TW" altLang="en-US" sz="6000" dirty="0">
                <a:solidFill>
                  <a:srgbClr val="2F445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領域共授課</a:t>
            </a:r>
            <a:r>
              <a:rPr lang="zh-TW" altLang="en-US" sz="6000" dirty="0" smtClean="0">
                <a:solidFill>
                  <a:srgbClr val="2F445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程名</a:t>
            </a:r>
            <a:r>
              <a:rPr lang="zh-TW" altLang="en-US" sz="6000" dirty="0">
                <a:solidFill>
                  <a:srgbClr val="2F445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稱</a:t>
            </a:r>
            <a:r>
              <a:rPr lang="zh-TW" altLang="en-US" sz="6000" dirty="0" smtClean="0">
                <a:solidFill>
                  <a:srgbClr val="2F445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）</a:t>
            </a:r>
            <a:endParaRPr lang="zh-TW" altLang="en-US" sz="6000" dirty="0">
              <a:solidFill>
                <a:srgbClr val="2F445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22" name="矩形 21"/>
          <p:cNvSpPr/>
          <p:nvPr/>
        </p:nvSpPr>
        <p:spPr>
          <a:xfrm>
            <a:off x="898725" y="7631312"/>
            <a:ext cx="19586175" cy="115212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5" tIns="45709" rIns="91415" bIns="45709" rtlCol="0" anchor="t"/>
          <a:lstStyle/>
          <a:p>
            <a:pPr marL="685800" indent="-685800" algn="just">
              <a:buFont typeface="Wingdings" panose="05000000000000000000" pitchFamily="2" charset="2"/>
              <a:buChar char="n"/>
            </a:pPr>
            <a:r>
              <a:rPr lang="zh-TW" altLang="en-US" sz="4800" dirty="0">
                <a:solidFill>
                  <a:schemeClr val="tx1">
                    <a:lumMod val="75000"/>
                    <a:lumOff val="2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跨領域共授課程簡介</a:t>
            </a:r>
            <a:r>
              <a:rPr lang="zh-TW" altLang="en-US" sz="4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（可為計畫宗旨或理念、計畫架構圖）</a:t>
            </a:r>
            <a:endParaRPr lang="en-US" altLang="zh-TW" sz="4800" dirty="0" smtClean="0">
              <a:solidFill>
                <a:schemeClr val="tx1">
                  <a:lumMod val="75000"/>
                  <a:lumOff val="25000"/>
                </a:schemeClr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685800" indent="-685800" algn="just">
              <a:buFont typeface="Wingdings" panose="05000000000000000000" pitchFamily="2" charset="2"/>
              <a:buChar char="n"/>
            </a:pPr>
            <a:endParaRPr lang="en-US" altLang="zh-TW" sz="4800" dirty="0">
              <a:solidFill>
                <a:schemeClr val="tx1">
                  <a:lumMod val="75000"/>
                  <a:lumOff val="25000"/>
                </a:schemeClr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685800" indent="-685800" algn="just">
              <a:buFont typeface="Wingdings" panose="05000000000000000000" pitchFamily="2" charset="2"/>
              <a:buChar char="n"/>
            </a:pPr>
            <a:endParaRPr lang="en-US" altLang="zh-TW" sz="4800" dirty="0" smtClean="0">
              <a:solidFill>
                <a:schemeClr val="tx1">
                  <a:lumMod val="75000"/>
                  <a:lumOff val="25000"/>
                </a:schemeClr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685800" indent="-685800" algn="just">
              <a:buFont typeface="Wingdings" panose="05000000000000000000" pitchFamily="2" charset="2"/>
              <a:buChar char="n"/>
            </a:pPr>
            <a:endParaRPr lang="en-US" altLang="zh-TW" sz="4800" dirty="0">
              <a:solidFill>
                <a:schemeClr val="tx1">
                  <a:lumMod val="75000"/>
                  <a:lumOff val="25000"/>
                </a:schemeClr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685800" indent="-685800" algn="just">
              <a:buFont typeface="Wingdings" panose="05000000000000000000" pitchFamily="2" charset="2"/>
              <a:buChar char="n"/>
            </a:pPr>
            <a:endParaRPr lang="en-US" altLang="zh-TW" sz="4800" dirty="0" smtClean="0">
              <a:solidFill>
                <a:schemeClr val="tx1">
                  <a:lumMod val="75000"/>
                  <a:lumOff val="25000"/>
                </a:schemeClr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685800" indent="-685800" algn="just">
              <a:buFont typeface="Wingdings" panose="05000000000000000000" pitchFamily="2" charset="2"/>
              <a:buChar char="n"/>
            </a:pPr>
            <a:endParaRPr lang="en-US" altLang="zh-TW" sz="4800" dirty="0">
              <a:solidFill>
                <a:schemeClr val="tx1">
                  <a:lumMod val="75000"/>
                  <a:lumOff val="25000"/>
                </a:schemeClr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685800" indent="-685800" algn="just">
              <a:buFont typeface="Wingdings" panose="05000000000000000000" pitchFamily="2" charset="2"/>
              <a:buChar char="n"/>
            </a:pPr>
            <a:endParaRPr lang="en-US" altLang="zh-TW" sz="4800" dirty="0" smtClean="0">
              <a:solidFill>
                <a:schemeClr val="tx1">
                  <a:lumMod val="75000"/>
                  <a:lumOff val="25000"/>
                </a:schemeClr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685800" indent="-685800" algn="just">
              <a:buFont typeface="Wingdings" panose="05000000000000000000" pitchFamily="2" charset="2"/>
              <a:buChar char="n"/>
            </a:pPr>
            <a:r>
              <a:rPr lang="zh-TW" altLang="en-US" sz="4800" dirty="0">
                <a:solidFill>
                  <a:schemeClr val="tx1">
                    <a:lumMod val="75000"/>
                    <a:lumOff val="2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跨領域共授課</a:t>
            </a:r>
            <a:r>
              <a:rPr lang="zh-TW" altLang="en-US" sz="4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程內容規劃</a:t>
            </a:r>
            <a:r>
              <a:rPr lang="en-US" altLang="zh-TW" sz="4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sz="4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可以圖片</a:t>
            </a:r>
            <a:r>
              <a:rPr lang="zh-TW" altLang="en-US" sz="4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配合文字說明</a:t>
            </a:r>
            <a:r>
              <a:rPr lang="en-US" altLang="zh-TW" sz="4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endParaRPr lang="zh-TW" altLang="en-US" sz="4800" dirty="0">
              <a:solidFill>
                <a:schemeClr val="tx1">
                  <a:lumMod val="75000"/>
                  <a:lumOff val="25000"/>
                </a:schemeClr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algn="just"/>
            <a:endParaRPr lang="en-US" altLang="zh-TW" sz="4800" dirty="0" smtClean="0">
              <a:solidFill>
                <a:schemeClr val="tx1">
                  <a:lumMod val="75000"/>
                  <a:lumOff val="25000"/>
                </a:schemeClr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914400" indent="-914400" algn="just">
              <a:buFont typeface="+mj-ea"/>
              <a:buAutoNum type="ea1ChtPeriod"/>
            </a:pPr>
            <a:endParaRPr lang="en-US" altLang="zh-TW" sz="4800" dirty="0">
              <a:solidFill>
                <a:schemeClr val="tx1">
                  <a:lumMod val="75000"/>
                  <a:lumOff val="25000"/>
                </a:schemeClr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914400" indent="-914400" algn="just">
              <a:buFont typeface="+mj-ea"/>
              <a:buAutoNum type="ea1ChtPeriod"/>
            </a:pPr>
            <a:endParaRPr lang="en-US" altLang="zh-TW" sz="4800" dirty="0" smtClean="0">
              <a:solidFill>
                <a:schemeClr val="tx1">
                  <a:lumMod val="75000"/>
                  <a:lumOff val="25000"/>
                </a:schemeClr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914400" indent="-914400" algn="just">
              <a:buFont typeface="+mj-ea"/>
              <a:buAutoNum type="ea1ChtPeriod"/>
            </a:pPr>
            <a:endParaRPr lang="en-US" altLang="zh-TW" sz="4800" dirty="0">
              <a:solidFill>
                <a:schemeClr val="tx1">
                  <a:lumMod val="75000"/>
                  <a:lumOff val="25000"/>
                </a:schemeClr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914400" indent="-914400" algn="just">
              <a:buFont typeface="+mj-ea"/>
              <a:buAutoNum type="ea1ChtPeriod"/>
            </a:pPr>
            <a:endParaRPr lang="en-US" altLang="zh-TW" sz="4800" dirty="0" smtClean="0">
              <a:solidFill>
                <a:schemeClr val="tx1">
                  <a:lumMod val="75000"/>
                  <a:lumOff val="25000"/>
                </a:schemeClr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914400" indent="-914400" algn="just">
              <a:buFont typeface="+mj-ea"/>
              <a:buAutoNum type="ea1ChtPeriod"/>
            </a:pPr>
            <a:endParaRPr lang="en-US" altLang="zh-TW" sz="4800" dirty="0">
              <a:solidFill>
                <a:schemeClr val="tx1">
                  <a:lumMod val="75000"/>
                  <a:lumOff val="25000"/>
                </a:schemeClr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914400" indent="-914400" algn="just">
              <a:buFont typeface="+mj-ea"/>
              <a:buAutoNum type="ea1ChtPeriod"/>
            </a:pPr>
            <a:endParaRPr lang="en-US" altLang="zh-TW" sz="4800" dirty="0" smtClean="0">
              <a:solidFill>
                <a:schemeClr val="tx1">
                  <a:lumMod val="75000"/>
                  <a:lumOff val="25000"/>
                </a:schemeClr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914400" indent="-914400" algn="just">
              <a:buFont typeface="+mj-ea"/>
              <a:buAutoNum type="ea1ChtPeriod"/>
            </a:pPr>
            <a:endParaRPr lang="en-US" altLang="zh-TW" sz="4800" dirty="0">
              <a:solidFill>
                <a:schemeClr val="tx1">
                  <a:lumMod val="75000"/>
                  <a:lumOff val="25000"/>
                </a:schemeClr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914400" indent="-914400" algn="just">
              <a:buFont typeface="+mj-ea"/>
              <a:buAutoNum type="ea1ChtPeriod"/>
            </a:pPr>
            <a:endParaRPr lang="en-US" altLang="zh-TW" sz="4800" dirty="0" smtClean="0">
              <a:solidFill>
                <a:schemeClr val="tx1">
                  <a:lumMod val="75000"/>
                  <a:lumOff val="25000"/>
                </a:schemeClr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algn="just"/>
            <a:endParaRPr lang="en-US" altLang="zh-TW" sz="4800" dirty="0" smtClean="0">
              <a:solidFill>
                <a:schemeClr val="tx1">
                  <a:lumMod val="75000"/>
                  <a:lumOff val="25000"/>
                </a:schemeClr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algn="just"/>
            <a:endParaRPr lang="zh-TW" altLang="en-US" sz="4500" dirty="0">
              <a:solidFill>
                <a:schemeClr val="tx1">
                  <a:lumMod val="75000"/>
                  <a:lumOff val="25000"/>
                </a:schemeClr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24" name="矩形 23"/>
          <p:cNvSpPr/>
          <p:nvPr/>
        </p:nvSpPr>
        <p:spPr>
          <a:xfrm>
            <a:off x="890961" y="19073812"/>
            <a:ext cx="19586175" cy="979986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5" tIns="45709" rIns="91415" bIns="45709" rtlCol="0" anchor="t"/>
          <a:lstStyle/>
          <a:p>
            <a:pPr marL="685800" indent="-685800" algn="just">
              <a:buFont typeface="Wingdings" panose="05000000000000000000" pitchFamily="2" charset="2"/>
              <a:buChar char="n"/>
            </a:pPr>
            <a:r>
              <a:rPr lang="zh-TW" altLang="en-US" sz="4400">
                <a:solidFill>
                  <a:schemeClr val="tx1">
                    <a:lumMod val="75000"/>
                    <a:lumOff val="2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跨領域共</a:t>
            </a:r>
            <a:r>
              <a:rPr lang="zh-TW" altLang="en-US" sz="4400">
                <a:solidFill>
                  <a:schemeClr val="tx1">
                    <a:lumMod val="75000"/>
                    <a:lumOff val="2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授課</a:t>
            </a:r>
            <a:r>
              <a:rPr lang="zh-TW" altLang="en-US" sz="4400" smtClean="0">
                <a:solidFill>
                  <a:schemeClr val="tx1">
                    <a:lumMod val="75000"/>
                    <a:lumOff val="2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程執行成果</a:t>
            </a:r>
            <a:r>
              <a:rPr lang="zh-TW" altLang="en-US" sz="4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（執行成效及活動照片）</a:t>
            </a:r>
            <a:endParaRPr lang="en-US" altLang="zh-TW" sz="4400" dirty="0">
              <a:solidFill>
                <a:schemeClr val="tx1">
                  <a:lumMod val="75000"/>
                  <a:lumOff val="25000"/>
                </a:schemeClr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8494253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303533" y="344836"/>
            <a:ext cx="7867999" cy="3326036"/>
          </a:xfrm>
        </p:spPr>
        <p:txBody>
          <a:bodyPr>
            <a:normAutofit/>
          </a:bodyPr>
          <a:lstStyle/>
          <a:p>
            <a:pPr algn="l"/>
            <a:r>
              <a:rPr lang="zh-TW" altLang="en-US" sz="8800" b="1" dirty="0" smtClean="0">
                <a:latin typeface="Adobe 繁黑體 Std B" pitchFamily="34" charset="-120"/>
                <a:ea typeface="Adobe 繁黑體 Std B" pitchFamily="34" charset="-120"/>
              </a:rPr>
              <a:t>參考資料</a:t>
            </a:r>
            <a:r>
              <a:rPr lang="en-US" altLang="zh-TW" sz="8800" b="1" dirty="0" smtClean="0">
                <a:latin typeface="Adobe 繁黑體 Std B" pitchFamily="34" charset="-120"/>
                <a:ea typeface="Adobe 繁黑體 Std B" pitchFamily="34" charset="-120"/>
              </a:rPr>
              <a:t>(1)</a:t>
            </a:r>
            <a:endParaRPr lang="zh-TW" altLang="en-US" sz="8800" b="1" dirty="0">
              <a:latin typeface="Adobe 繁黑體 Std B" pitchFamily="34" charset="-120"/>
              <a:ea typeface="Adobe 繁黑體 Std B" pitchFamily="34" charset="-120"/>
            </a:endParaRPr>
          </a:p>
        </p:txBody>
      </p:sp>
      <p:pic>
        <p:nvPicPr>
          <p:cNvPr id="7" name="圖片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0276" y="3238824"/>
            <a:ext cx="12925308" cy="258506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819205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8644" y="214488"/>
            <a:ext cx="8064896" cy="3672408"/>
          </a:xfrm>
        </p:spPr>
        <p:txBody>
          <a:bodyPr>
            <a:normAutofit/>
          </a:bodyPr>
          <a:lstStyle/>
          <a:p>
            <a:pPr algn="l"/>
            <a:r>
              <a:rPr lang="zh-TW" altLang="en-US" sz="8800" b="1" dirty="0" smtClean="0">
                <a:latin typeface="Adobe 繁黑體 Std B" pitchFamily="34" charset="-120"/>
                <a:ea typeface="Adobe 繁黑體 Std B" pitchFamily="34" charset="-120"/>
              </a:rPr>
              <a:t>參考資料</a:t>
            </a:r>
            <a:r>
              <a:rPr lang="en-US" altLang="zh-TW" sz="8800" b="1" dirty="0" smtClean="0">
                <a:latin typeface="Adobe 繁黑體 Std B" pitchFamily="34" charset="-120"/>
                <a:ea typeface="Adobe 繁黑體 Std B" pitchFamily="34" charset="-120"/>
              </a:rPr>
              <a:t>(2)</a:t>
            </a:r>
            <a:endParaRPr lang="zh-TW" altLang="en-US" sz="8800" b="1" dirty="0">
              <a:latin typeface="Adobe 繁黑體 Std B" pitchFamily="34" charset="-120"/>
              <a:ea typeface="Adobe 繁黑體 Std B" pitchFamily="34" charset="-120"/>
            </a:endParaRPr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1372" y="3526856"/>
            <a:ext cx="13033448" cy="260668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234135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8644" y="214488"/>
            <a:ext cx="8064896" cy="3672408"/>
          </a:xfrm>
        </p:spPr>
        <p:txBody>
          <a:bodyPr>
            <a:normAutofit/>
          </a:bodyPr>
          <a:lstStyle/>
          <a:p>
            <a:pPr algn="l"/>
            <a:r>
              <a:rPr lang="zh-TW" altLang="en-US" sz="8800" b="1" dirty="0" smtClean="0">
                <a:latin typeface="Adobe 繁黑體 Std B" pitchFamily="34" charset="-120"/>
                <a:ea typeface="Adobe 繁黑體 Std B" pitchFamily="34" charset="-120"/>
              </a:rPr>
              <a:t>參考資料</a:t>
            </a:r>
            <a:r>
              <a:rPr lang="en-US" altLang="zh-TW" sz="8800" b="1" dirty="0" smtClean="0">
                <a:latin typeface="Adobe 繁黑體 Std B" pitchFamily="34" charset="-120"/>
                <a:ea typeface="Adobe 繁黑體 Std B" pitchFamily="34" charset="-120"/>
              </a:rPr>
              <a:t>(3)</a:t>
            </a:r>
            <a:endParaRPr lang="zh-TW" altLang="en-US" sz="8800" b="1" dirty="0">
              <a:latin typeface="Adobe 繁黑體 Std B" pitchFamily="34" charset="-120"/>
              <a:ea typeface="Adobe 繁黑體 Std B" pitchFamily="34" charset="-120"/>
            </a:endParaRPr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1924" y="3419928"/>
            <a:ext cx="13086912" cy="261738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081303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8644" y="214488"/>
            <a:ext cx="8064896" cy="3672408"/>
          </a:xfrm>
        </p:spPr>
        <p:txBody>
          <a:bodyPr>
            <a:normAutofit/>
          </a:bodyPr>
          <a:lstStyle/>
          <a:p>
            <a:pPr algn="l"/>
            <a:r>
              <a:rPr lang="zh-TW" altLang="en-US" sz="8800" b="1" dirty="0" smtClean="0">
                <a:latin typeface="Adobe 繁黑體 Std B" pitchFamily="34" charset="-120"/>
                <a:ea typeface="Adobe 繁黑體 Std B" pitchFamily="34" charset="-120"/>
              </a:rPr>
              <a:t>參考資料</a:t>
            </a:r>
            <a:r>
              <a:rPr lang="en-US" altLang="zh-TW" sz="8800" b="1" dirty="0" smtClean="0">
                <a:latin typeface="Adobe 繁黑體 Std B" pitchFamily="34" charset="-120"/>
                <a:ea typeface="Adobe 繁黑體 Std B" pitchFamily="34" charset="-120"/>
              </a:rPr>
              <a:t>(4)</a:t>
            </a:r>
            <a:endParaRPr lang="zh-TW" altLang="en-US" sz="8800" b="1" dirty="0">
              <a:latin typeface="Adobe 繁黑體 Std B" pitchFamily="34" charset="-120"/>
              <a:ea typeface="Adobe 繁黑體 Std B" pitchFamily="34" charset="-120"/>
            </a:endParaRPr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1372" y="3166816"/>
            <a:ext cx="13249472" cy="264989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951386"/>
      </p:ext>
    </p:extLst>
  </p:cSld>
  <p:clrMapOvr>
    <a:masterClrMapping/>
  </p:clrMapOvr>
</p:sld>
</file>

<file path=ppt/theme/theme1.xml><?xml version="1.0" encoding="utf-8"?>
<a:theme xmlns:a="http://schemas.openxmlformats.org/drawingml/2006/main" name="自訂設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1538</TotalTime>
  <Words>168</Words>
  <Application>Microsoft Office PowerPoint</Application>
  <PresentationFormat>自訂</PresentationFormat>
  <Paragraphs>34</Paragraphs>
  <Slides>6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7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6</vt:i4>
      </vt:variant>
    </vt:vector>
  </HeadingPairs>
  <TitlesOfParts>
    <vt:vector size="14" baseType="lpstr">
      <vt:lpstr>Adobe 繁黑體 Std B</vt:lpstr>
      <vt:lpstr>新細明體</vt:lpstr>
      <vt:lpstr>標楷體</vt:lpstr>
      <vt:lpstr>Arial</vt:lpstr>
      <vt:lpstr>Calibri</vt:lpstr>
      <vt:lpstr>Times New Roman</vt:lpstr>
      <vt:lpstr>Wingdings</vt:lpstr>
      <vt:lpstr>自訂設計</vt:lpstr>
      <vt:lpstr>貼心小提醒</vt:lpstr>
      <vt:lpstr>PowerPoint 簡報</vt:lpstr>
      <vt:lpstr>參考資料(1)</vt:lpstr>
      <vt:lpstr>參考資料(2)</vt:lpstr>
      <vt:lpstr>參考資料(3)</vt:lpstr>
      <vt:lpstr>參考資料(4)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user</dc:creator>
  <cp:lastModifiedBy>ting</cp:lastModifiedBy>
  <cp:revision>35</cp:revision>
  <dcterms:created xsi:type="dcterms:W3CDTF">2015-06-26T07:01:58Z</dcterms:created>
  <dcterms:modified xsi:type="dcterms:W3CDTF">2018-12-25T07:49:41Z</dcterms:modified>
</cp:coreProperties>
</file>