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9" r:id="rId2"/>
    <p:sldId id="258" r:id="rId3"/>
    <p:sldId id="260" r:id="rId4"/>
    <p:sldId id="261" r:id="rId5"/>
    <p:sldId id="262" r:id="rId6"/>
    <p:sldId id="263" r:id="rId7"/>
  </p:sldIdLst>
  <p:sldSz cx="21383625" cy="30240288"/>
  <p:notesSz cx="6858000" cy="9144000"/>
  <p:defaultTextStyle>
    <a:defPPr>
      <a:defRPr lang="zh-TW"/>
    </a:defPPr>
    <a:lvl1pPr marL="0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4508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49019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3527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898035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72542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47053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21561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796069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525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CCCCFF"/>
    <a:srgbClr val="FFFF99"/>
    <a:srgbClr val="D9D9D9"/>
    <a:srgbClr val="2F4451"/>
    <a:srgbClr val="2C3E54"/>
    <a:srgbClr val="212737"/>
    <a:srgbClr val="29433F"/>
    <a:srgbClr val="D5D7D8"/>
    <a:srgbClr val="ECE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20" d="100"/>
          <a:sy n="20" d="100"/>
        </p:scale>
        <p:origin x="-2410" y="-58"/>
      </p:cViewPr>
      <p:guideLst>
        <p:guide orient="horz" pos="9525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3F72-B7C9-4A05-8071-EB98B20BD01A}" type="datetimeFigureOut">
              <a:rPr lang="zh-TW" altLang="en-US" smtClean="0"/>
              <a:t>2018/12/25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6556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3F72-B7C9-4A05-8071-EB98B20BD01A}" type="datetimeFigureOut">
              <a:rPr lang="zh-TW" altLang="en-US" smtClean="0"/>
              <a:t>2018/12/25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1675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rgbClr val="99C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69975" y="1211263"/>
            <a:ext cx="19245263" cy="5040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975" y="7056438"/>
            <a:ext cx="19245263" cy="19956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69975" y="28028900"/>
            <a:ext cx="4989513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73F72-B7C9-4A05-8071-EB98B20BD01A}" type="datetimeFigureOut">
              <a:rPr lang="zh-TW" altLang="en-US" smtClean="0"/>
              <a:t>2018/12/25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7305675" y="28028900"/>
            <a:ext cx="6772275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5325725" y="28028900"/>
            <a:ext cx="4989513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111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91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849064" y="6551192"/>
            <a:ext cx="20378265" cy="15265696"/>
          </a:xfrm>
          <a:prstGeom prst="roundRect">
            <a:avLst>
              <a:gd name="adj" fmla="val 2257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8457" y="6063732"/>
            <a:ext cx="19245263" cy="5040312"/>
          </a:xfrm>
        </p:spPr>
        <p:txBody>
          <a:bodyPr>
            <a:normAutofit/>
          </a:bodyPr>
          <a:lstStyle/>
          <a:p>
            <a:r>
              <a:rPr lang="zh-TW" altLang="en-US" sz="8000" b="1" dirty="0" smtClean="0">
                <a:latin typeface="Adobe 繁黑體 Std B" pitchFamily="34" charset="-120"/>
                <a:ea typeface="Adobe 繁黑體 Std B" pitchFamily="34" charset="-120"/>
                <a:sym typeface="Wingdings"/>
              </a:rPr>
              <a:t></a:t>
            </a:r>
            <a:r>
              <a:rPr lang="zh-TW" altLang="en-US" sz="8000" b="1" dirty="0" smtClean="0">
                <a:latin typeface="Adobe 繁黑體 Std B" pitchFamily="34" charset="-120"/>
                <a:ea typeface="Adobe 繁黑體 Std B" pitchFamily="34" charset="-120"/>
              </a:rPr>
              <a:t>貼心小提醒</a:t>
            </a:r>
            <a:r>
              <a:rPr lang="zh-TW" altLang="en-US" sz="8000" b="1" dirty="0">
                <a:latin typeface="Adobe 繁黑體 Std B" pitchFamily="34" charset="-120"/>
                <a:ea typeface="Adobe 繁黑體 Std B" pitchFamily="34" charset="-120"/>
                <a:sym typeface="Wingdings"/>
              </a:rPr>
              <a:t></a:t>
            </a:r>
            <a:endParaRPr lang="zh-TW" altLang="en-US" sz="80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15652" y="11717416"/>
            <a:ext cx="19845088" cy="9541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海報分成「計畫</a:t>
            </a: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內容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說明區」及「計畫成果展示區」兩部分。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成果展示區請以該案之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成果特色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為主軸進行重點說明</a:t>
            </a: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；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若為系列活動請以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時間軸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的方式做區分。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除了文字敘述外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，建議搭配圖片、架構圖、表格使用。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圖片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解析度建議</a:t>
            </a:r>
            <a:r>
              <a:rPr lang="en-US" altLang="zh-TW" sz="5400" dirty="0" smtClean="0">
                <a:latin typeface="Adobe 繁黑體 Std B" pitchFamily="34" charset="-120"/>
                <a:ea typeface="Adobe 繁黑體 Std B" pitchFamily="34" charset="-120"/>
              </a:rPr>
              <a:t>1980x1080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 像素。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+mj-lt"/>
              <a:buAutoNum type="arabicParenR"/>
            </a:pPr>
            <a:endParaRPr lang="en-US" altLang="zh-TW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+mj-lt"/>
              <a:buAutoNum type="arabicParenR"/>
            </a:pPr>
            <a:endParaRPr lang="en-US" altLang="zh-TW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+mj-lt"/>
              <a:buAutoNum type="arabicParenR"/>
            </a:pP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2266876" y="10943680"/>
            <a:ext cx="15481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600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610692" y="7292847"/>
            <a:ext cx="20455413" cy="11067657"/>
          </a:xfrm>
          <a:prstGeom prst="roundRect">
            <a:avLst>
              <a:gd name="adj" fmla="val 8138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610692" y="18648536"/>
            <a:ext cx="20450272" cy="10969990"/>
          </a:xfrm>
          <a:prstGeom prst="roundRect">
            <a:avLst>
              <a:gd name="adj" fmla="val 8138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/>
          </a:p>
        </p:txBody>
      </p:sp>
      <p:grpSp>
        <p:nvGrpSpPr>
          <p:cNvPr id="21" name="群組 20"/>
          <p:cNvGrpSpPr/>
          <p:nvPr/>
        </p:nvGrpSpPr>
        <p:grpSpPr>
          <a:xfrm>
            <a:off x="466676" y="430512"/>
            <a:ext cx="20522280" cy="6439422"/>
            <a:chOff x="466676" y="430512"/>
            <a:chExt cx="20522280" cy="6439422"/>
          </a:xfrm>
        </p:grpSpPr>
        <p:sp>
          <p:nvSpPr>
            <p:cNvPr id="7" name="圓角矩形 6"/>
            <p:cNvSpPr/>
            <p:nvPr/>
          </p:nvSpPr>
          <p:spPr>
            <a:xfrm>
              <a:off x="466676" y="430512"/>
              <a:ext cx="20522280" cy="6439422"/>
            </a:xfrm>
            <a:prstGeom prst="roundRect">
              <a:avLst>
                <a:gd name="adj" fmla="val 8138"/>
              </a:avLst>
            </a:prstGeom>
            <a:solidFill>
              <a:srgbClr val="D5D7D8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9" rIns="91415" bIns="45709"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3" name="直線接點 12"/>
            <p:cNvCxnSpPr/>
            <p:nvPr/>
          </p:nvCxnSpPr>
          <p:spPr>
            <a:xfrm>
              <a:off x="1762820" y="4961624"/>
              <a:ext cx="18866096" cy="0"/>
            </a:xfrm>
            <a:prstGeom prst="line">
              <a:avLst/>
            </a:prstGeom>
            <a:ln w="152400" cmpd="sng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矩形 18"/>
          <p:cNvSpPr/>
          <p:nvPr/>
        </p:nvSpPr>
        <p:spPr>
          <a:xfrm>
            <a:off x="1042741" y="578963"/>
            <a:ext cx="19586175" cy="3667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r>
              <a:rPr lang="en-US" altLang="zh-TW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108</a:t>
            </a:r>
            <a:r>
              <a:rPr lang="zh-TW" altLang="en-US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年度高教深耕計畫</a:t>
            </a:r>
            <a:endParaRPr lang="en-US" altLang="zh-TW" sz="8100" b="1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  <a:p>
            <a:pPr algn="ctr"/>
            <a:r>
              <a:rPr lang="zh-TW" altLang="en-US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教師專業學習社群成果發表</a:t>
            </a:r>
            <a:endParaRPr lang="zh-TW" altLang="en-US" sz="8100" b="1" dirty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970733" y="5247520"/>
            <a:ext cx="19586175" cy="1015640"/>
          </a:xfrm>
          <a:prstGeom prst="rect">
            <a:avLst/>
          </a:prstGeom>
          <a:noFill/>
          <a:ln>
            <a:noFill/>
          </a:ln>
        </p:spPr>
        <p:txBody>
          <a:bodyPr wrap="square" lIns="91415" tIns="45709" rIns="91415" bIns="45709" rtlCol="0">
            <a:spAutoFit/>
          </a:bodyPr>
          <a:lstStyle/>
          <a:p>
            <a:pPr lvl="0" algn="ctr"/>
            <a:r>
              <a:rPr lang="zh-TW" altLang="en-US" sz="6000" dirty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 ○ ○ （社群名稱</a:t>
            </a:r>
            <a:r>
              <a:rPr lang="zh-TW" altLang="en-US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sz="6000" dirty="0">
              <a:solidFill>
                <a:srgbClr val="2F445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98725" y="7631312"/>
            <a:ext cx="19586175" cy="11521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t"/>
          <a:lstStyle/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社群簡介（可為計畫宗旨或理念、計畫架構圖）</a:t>
            </a: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</a:t>
            </a:r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群成員</a:t>
            </a: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介紹</a:t>
            </a:r>
            <a:r>
              <a:rPr lang="en-US" altLang="zh-TW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圖片配合文字說明</a:t>
            </a:r>
            <a:r>
              <a:rPr lang="en-US" altLang="zh-TW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zh-TW" altLang="en-US" sz="45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90961" y="19073812"/>
            <a:ext cx="19586175" cy="979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t"/>
          <a:lstStyle/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社群成果（執行成效及活動照片）</a:t>
            </a:r>
            <a:endParaRPr lang="en-US" altLang="zh-TW" sz="4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942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3533" y="344836"/>
            <a:ext cx="7867999" cy="3326036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(1)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276" y="3238824"/>
            <a:ext cx="12925308" cy="2585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92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(2)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72" y="3526856"/>
            <a:ext cx="13033448" cy="260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4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(3)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24" y="3419928"/>
            <a:ext cx="13086912" cy="2617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13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(4)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72" y="3166816"/>
            <a:ext cx="13249472" cy="2649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1386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1537</TotalTime>
  <Words>146</Words>
  <Application>Microsoft Office PowerPoint</Application>
  <PresentationFormat>自訂</PresentationFormat>
  <Paragraphs>34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自訂設計</vt:lpstr>
      <vt:lpstr>貼心小提醒</vt:lpstr>
      <vt:lpstr>PowerPoint 簡報</vt:lpstr>
      <vt:lpstr>參考資料(1)</vt:lpstr>
      <vt:lpstr>參考資料(2)</vt:lpstr>
      <vt:lpstr>參考資料(3)</vt:lpstr>
      <vt:lpstr>參考資料(4)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Administrator</cp:lastModifiedBy>
  <cp:revision>34</cp:revision>
  <dcterms:created xsi:type="dcterms:W3CDTF">2015-06-26T07:01:58Z</dcterms:created>
  <dcterms:modified xsi:type="dcterms:W3CDTF">2018-12-25T06:38:39Z</dcterms:modified>
</cp:coreProperties>
</file>