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21383625" cy="30240288"/>
  <p:notesSz cx="6858000" cy="9144000"/>
  <p:defaultTextStyle>
    <a:defPPr>
      <a:defRPr lang="zh-TW"/>
    </a:defPPr>
    <a:lvl1pPr marL="0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4508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4901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3527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98035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2542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47053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21561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9606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CCFF"/>
    <a:srgbClr val="FFFF99"/>
    <a:srgbClr val="D9D9D9"/>
    <a:srgbClr val="2F4451"/>
    <a:srgbClr val="2C3E54"/>
    <a:srgbClr val="212737"/>
    <a:srgbClr val="29433F"/>
    <a:srgbClr val="D5D7D8"/>
    <a:srgbClr val="EC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3601" y="110"/>
      </p:cViewPr>
      <p:guideLst>
        <p:guide orient="horz" pos="952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55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67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99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5263" cy="5040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975" y="7056438"/>
            <a:ext cx="19245263" cy="1995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97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3F72-B7C9-4A05-8071-EB98B20BD01A}" type="datetimeFigureOut">
              <a:rPr lang="zh-TW" altLang="en-US" smtClean="0"/>
              <a:t>2019/5/3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5675" y="28028900"/>
            <a:ext cx="6772275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572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11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849064" y="6551192"/>
            <a:ext cx="20378265" cy="15265696"/>
          </a:xfrm>
          <a:prstGeom prst="roundRect">
            <a:avLst>
              <a:gd name="adj" fmla="val 2257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457" y="6063732"/>
            <a:ext cx="19245263" cy="5040312"/>
          </a:xfrm>
        </p:spPr>
        <p:txBody>
          <a:bodyPr>
            <a:normAutofit/>
          </a:bodyPr>
          <a:lstStyle/>
          <a:p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</a:rPr>
              <a:t>貼心小提醒</a:t>
            </a:r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endParaRPr lang="zh-TW" altLang="en-US" sz="80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5652" y="11717416"/>
            <a:ext cx="19845088" cy="95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海報分成「計畫內容說明區」及「計畫成果展示區」兩部分。</a:t>
            </a:r>
            <a:endParaRPr lang="en-US" altLang="zh-TW" sz="5400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成果展示區請以該案之</a:t>
            </a:r>
            <a:r>
              <a:rPr lang="zh-TW" altLang="en-US" sz="5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成果特色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為主軸進行重點說明；若為系列活動請以</a:t>
            </a:r>
            <a:r>
              <a:rPr lang="zh-TW" altLang="en-US" sz="5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時間軸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的方式做區分。</a:t>
            </a:r>
            <a:endParaRPr lang="en-US" altLang="zh-TW" sz="5400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除了文字敘述外，建議搭配圖片、架構圖、表格使用。</a:t>
            </a:r>
            <a:endParaRPr lang="en-US" altLang="zh-TW" sz="5400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圖片解析度建議</a:t>
            </a:r>
            <a:r>
              <a:rPr lang="en-US" altLang="zh-TW" sz="5400" dirty="0">
                <a:latin typeface="Adobe 繁黑體 Std B" pitchFamily="34" charset="-120"/>
                <a:ea typeface="Adobe 繁黑體 Std B" pitchFamily="34" charset="-120"/>
              </a:rPr>
              <a:t>1980x1080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 像素。</a:t>
            </a:r>
            <a:endParaRPr lang="en-US" altLang="zh-TW" sz="5400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en-US" altLang="zh-TW" dirty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266876" y="10943680"/>
            <a:ext cx="15481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60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610692" y="7155829"/>
            <a:ext cx="20455413" cy="11067657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10692" y="18648536"/>
            <a:ext cx="20450272" cy="10969990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466676" y="430512"/>
            <a:ext cx="20522280" cy="6439422"/>
            <a:chOff x="466676" y="430512"/>
            <a:chExt cx="20522280" cy="6439422"/>
          </a:xfrm>
        </p:grpSpPr>
        <p:sp>
          <p:nvSpPr>
            <p:cNvPr id="7" name="圓角矩形 6"/>
            <p:cNvSpPr/>
            <p:nvPr/>
          </p:nvSpPr>
          <p:spPr>
            <a:xfrm>
              <a:off x="466676" y="430512"/>
              <a:ext cx="20522280" cy="6439422"/>
            </a:xfrm>
            <a:prstGeom prst="roundRect">
              <a:avLst>
                <a:gd name="adj" fmla="val 8138"/>
              </a:avLst>
            </a:prstGeom>
            <a:solidFill>
              <a:srgbClr val="D5D7D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9" rIns="91415" bIns="45709"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1762820" y="4961624"/>
              <a:ext cx="18866096" cy="0"/>
            </a:xfrm>
            <a:prstGeom prst="line">
              <a:avLst/>
            </a:prstGeom>
            <a:ln w="152400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1042741" y="578963"/>
            <a:ext cx="19586175" cy="3667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r>
              <a:rPr lang="en-US" altLang="zh-TW" sz="81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108</a:t>
            </a:r>
            <a:r>
              <a:rPr lang="zh-TW" altLang="en-US" sz="81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年度高教深耕計畫</a:t>
            </a:r>
            <a:endParaRPr lang="en-US" altLang="zh-TW" sz="8100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  <a:p>
            <a:pPr algn="ctr"/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移地教學成果</a:t>
            </a:r>
            <a:r>
              <a:rPr lang="zh-TW" altLang="en-US" sz="81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發表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970733" y="5247520"/>
            <a:ext cx="19586175" cy="1015640"/>
          </a:xfrm>
          <a:prstGeom prst="rect">
            <a:avLst/>
          </a:prstGeom>
          <a:noFill/>
          <a:ln>
            <a:noFill/>
          </a:ln>
        </p:spPr>
        <p:txBody>
          <a:bodyPr wrap="square" lIns="91415" tIns="45709" rIns="91415" bIns="45709" rtlCol="0">
            <a:spAutoFit/>
          </a:bodyPr>
          <a:lstStyle/>
          <a:p>
            <a:pPr lvl="0" algn="ctr"/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教學場域：ＯＯＯＯＯ</a:t>
            </a:r>
            <a:endParaRPr lang="zh-TW" altLang="en-US" sz="6000" dirty="0">
              <a:solidFill>
                <a:srgbClr val="2F445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8725" y="7631312"/>
            <a:ext cx="19586175" cy="1152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課程簡介（可為計畫宗旨或理念、計畫架構圖）</a:t>
            </a: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特色介紹</a:t>
            </a:r>
            <a:r>
              <a:rPr lang="en-US" altLang="zh-TW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圖片配合文字說明</a:t>
            </a:r>
            <a:r>
              <a:rPr lang="en-US" altLang="zh-TW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TW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0961" y="19073812"/>
            <a:ext cx="19586175" cy="97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40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執行成果</a:t>
            </a:r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（執行成效及照片）</a:t>
            </a:r>
            <a:endParaRPr lang="en-US" altLang="zh-TW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42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3533" y="344836"/>
            <a:ext cx="7867999" cy="3326036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>
                <a:latin typeface="Adobe 繁黑體 Std B" pitchFamily="34" charset="-120"/>
                <a:ea typeface="Adobe 繁黑體 Std B" pitchFamily="34" charset="-120"/>
              </a:rPr>
              <a:t>(1)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76" y="3238824"/>
            <a:ext cx="12925308" cy="258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9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>
                <a:latin typeface="Adobe 繁黑體 Std B" pitchFamily="34" charset="-120"/>
                <a:ea typeface="Adobe 繁黑體 Std B" pitchFamily="34" charset="-120"/>
              </a:rPr>
              <a:t>(2)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526856"/>
            <a:ext cx="13033448" cy="260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>
                <a:latin typeface="Adobe 繁黑體 Std B" pitchFamily="34" charset="-120"/>
                <a:ea typeface="Adobe 繁黑體 Std B" pitchFamily="34" charset="-120"/>
              </a:rPr>
              <a:t>(3)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24" y="3419928"/>
            <a:ext cx="13086912" cy="261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1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>
                <a:latin typeface="Adobe 繁黑體 Std B" pitchFamily="34" charset="-120"/>
                <a:ea typeface="Adobe 繁黑體 Std B" pitchFamily="34" charset="-120"/>
              </a:rPr>
              <a:t>(4)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166816"/>
            <a:ext cx="13249472" cy="264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386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</TotalTime>
  <Words>140</Words>
  <Application>Microsoft Office PowerPoint</Application>
  <PresentationFormat>自訂</PresentationFormat>
  <Paragraphs>34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Adobe 繁黑體 Std B</vt:lpstr>
      <vt:lpstr>新細明體</vt:lpstr>
      <vt:lpstr>標楷體</vt:lpstr>
      <vt:lpstr>Arial</vt:lpstr>
      <vt:lpstr>Calibri</vt:lpstr>
      <vt:lpstr>Times New Roman</vt:lpstr>
      <vt:lpstr>Wingdings</vt:lpstr>
      <vt:lpstr>自訂設計</vt:lpstr>
      <vt:lpstr>貼心小提醒</vt:lpstr>
      <vt:lpstr>PowerPoint 簡報</vt:lpstr>
      <vt:lpstr>參考資料(1)</vt:lpstr>
      <vt:lpstr>參考資料(2)</vt:lpstr>
      <vt:lpstr>參考資料(3)</vt:lpstr>
      <vt:lpstr>參考資料(4)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kevin</cp:lastModifiedBy>
  <cp:revision>36</cp:revision>
  <dcterms:created xsi:type="dcterms:W3CDTF">2015-06-26T07:01:58Z</dcterms:created>
  <dcterms:modified xsi:type="dcterms:W3CDTF">2019-05-03T09:10:49Z</dcterms:modified>
</cp:coreProperties>
</file>