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2574" y="9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2018/12/25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課程分流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 ○ ○ 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計畫名稱）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課程分流簡介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課程分流推動項目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課程分流執行成果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及相關活動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151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ting</cp:lastModifiedBy>
  <cp:revision>35</cp:revision>
  <dcterms:created xsi:type="dcterms:W3CDTF">2015-06-26T07:01:58Z</dcterms:created>
  <dcterms:modified xsi:type="dcterms:W3CDTF">2018-12-25T07:44:32Z</dcterms:modified>
</cp:coreProperties>
</file>