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9" r:id="rId2"/>
    <p:sldId id="258" r:id="rId3"/>
    <p:sldId id="260" r:id="rId4"/>
    <p:sldId id="261" r:id="rId5"/>
    <p:sldId id="262" r:id="rId6"/>
    <p:sldId id="263" r:id="rId7"/>
  </p:sldIdLst>
  <p:sldSz cx="21383625" cy="30240288"/>
  <p:notesSz cx="6858000" cy="9144000"/>
  <p:defaultTextStyle>
    <a:defPPr>
      <a:defRPr lang="zh-TW"/>
    </a:defPPr>
    <a:lvl1pPr marL="0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4508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4901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3527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898035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72542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47053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21561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796069" algn="l" defTabSz="2949019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25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CCCCFF"/>
    <a:srgbClr val="FFFF99"/>
    <a:srgbClr val="D9D9D9"/>
    <a:srgbClr val="2F4451"/>
    <a:srgbClr val="2C3E54"/>
    <a:srgbClr val="212737"/>
    <a:srgbClr val="29433F"/>
    <a:srgbClr val="D5D7D8"/>
    <a:srgbClr val="ECED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3114" y="84"/>
      </p:cViewPr>
      <p:guideLst>
        <p:guide orient="horz" pos="9525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6556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3F72-B7C9-4A05-8071-EB98B20BD01A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16753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5">
          <a:fgClr>
            <a:srgbClr val="99CCFF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1069975" y="1211263"/>
            <a:ext cx="19245263" cy="5040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069975" y="7056438"/>
            <a:ext cx="19245263" cy="19956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106997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73F72-B7C9-4A05-8071-EB98B20BD01A}" type="datetimeFigureOut">
              <a:rPr lang="zh-TW" altLang="en-US" smtClean="0"/>
              <a:t>2019/9/6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7305675" y="28028900"/>
            <a:ext cx="6772275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5325725" y="28028900"/>
            <a:ext cx="4989513" cy="1609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7E6DC-AEAD-411C-BB16-397B0FF3D17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111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91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圓角矩形 2"/>
          <p:cNvSpPr/>
          <p:nvPr/>
        </p:nvSpPr>
        <p:spPr>
          <a:xfrm>
            <a:off x="849064" y="6551192"/>
            <a:ext cx="20378265" cy="15265696"/>
          </a:xfrm>
          <a:prstGeom prst="roundRect">
            <a:avLst>
              <a:gd name="adj" fmla="val 2257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78457" y="6063732"/>
            <a:ext cx="19245263" cy="5040312"/>
          </a:xfrm>
        </p:spPr>
        <p:txBody>
          <a:bodyPr>
            <a:normAutofit/>
          </a:bodyPr>
          <a:lstStyle/>
          <a:p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r>
              <a:rPr lang="zh-TW" altLang="en-US" sz="8000" b="1" dirty="0" smtClean="0">
                <a:latin typeface="Adobe 繁黑體 Std B" pitchFamily="34" charset="-120"/>
                <a:ea typeface="Adobe 繁黑體 Std B" pitchFamily="34" charset="-120"/>
              </a:rPr>
              <a:t>貼心小提醒</a:t>
            </a:r>
            <a:r>
              <a:rPr lang="zh-TW" altLang="en-US" sz="8000" b="1" dirty="0">
                <a:latin typeface="Adobe 繁黑體 Std B" pitchFamily="34" charset="-120"/>
                <a:ea typeface="Adobe 繁黑體 Std B" pitchFamily="34" charset="-120"/>
                <a:sym typeface="Wingdings"/>
              </a:rPr>
              <a:t></a:t>
            </a:r>
            <a:endParaRPr lang="zh-TW" altLang="en-US" sz="80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115652" y="11717416"/>
            <a:ext cx="19845088" cy="9541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海報分成「計畫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內容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說明區」及「計畫成果展示區」兩部分。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成果展示區請以該案之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成果特色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為主軸進行重點說明</a:t>
            </a: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；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若為系列活動請以</a:t>
            </a:r>
            <a:r>
              <a:rPr lang="zh-TW" altLang="en-US" sz="5400" dirty="0" smtClean="0">
                <a:solidFill>
                  <a:srgbClr val="FF0000"/>
                </a:solidFill>
                <a:latin typeface="Adobe 繁黑體 Std B" pitchFamily="34" charset="-120"/>
                <a:ea typeface="Adobe 繁黑體 Std B" pitchFamily="34" charset="-120"/>
              </a:rPr>
              <a:t>時間軸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的方式做區分。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除了文字敘述外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，建議搭配圖片、架構圖、表格使用。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r>
              <a:rPr lang="zh-TW" altLang="en-US" sz="5400" dirty="0">
                <a:latin typeface="Adobe 繁黑體 Std B" pitchFamily="34" charset="-120"/>
                <a:ea typeface="Adobe 繁黑體 Std B" pitchFamily="34" charset="-120"/>
              </a:rPr>
              <a:t>圖片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解析度建議</a:t>
            </a:r>
            <a:r>
              <a:rPr lang="en-US" altLang="zh-TW" sz="5400" dirty="0" smtClean="0">
                <a:latin typeface="Adobe 繁黑體 Std B" pitchFamily="34" charset="-120"/>
                <a:ea typeface="Adobe 繁黑體 Std B" pitchFamily="34" charset="-120"/>
              </a:rPr>
              <a:t>1980x1080</a:t>
            </a:r>
            <a:r>
              <a:rPr lang="zh-TW" altLang="en-US" sz="5400" dirty="0" smtClean="0">
                <a:latin typeface="Adobe 繁黑體 Std B" pitchFamily="34" charset="-120"/>
                <a:ea typeface="Adobe 繁黑體 Std B" pitchFamily="34" charset="-120"/>
              </a:rPr>
              <a:t> 像素。</a:t>
            </a: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Wingdings" panose="05000000000000000000" pitchFamily="2" charset="2"/>
              <a:buChar char="n"/>
            </a:pPr>
            <a:endParaRPr lang="en-US" altLang="zh-TW" sz="5400" dirty="0" smtClean="0">
              <a:latin typeface="Adobe 繁黑體 Std B" pitchFamily="34" charset="-120"/>
              <a:ea typeface="Adobe 繁黑體 Std B" pitchFamily="34" charset="-120"/>
            </a:endParaRPr>
          </a:p>
          <a:p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en-US" altLang="zh-TW" dirty="0" smtClean="0">
              <a:latin typeface="Adobe 繁黑體 Std B" pitchFamily="34" charset="-120"/>
              <a:ea typeface="Adobe 繁黑體 Std B" pitchFamily="34" charset="-120"/>
            </a:endParaRPr>
          </a:p>
          <a:p>
            <a:pPr marL="1143000" indent="-1143000">
              <a:buFont typeface="+mj-lt"/>
              <a:buAutoNum type="arabicParenR"/>
            </a:pPr>
            <a:endParaRPr lang="zh-TW" altLang="en-US" dirty="0">
              <a:latin typeface="Adobe 繁黑體 Std B" pitchFamily="34" charset="-120"/>
              <a:ea typeface="Adobe 繁黑體 Std B" pitchFamily="34" charset="-120"/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266876" y="10943680"/>
            <a:ext cx="154817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8600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圓角矩形 4"/>
          <p:cNvSpPr/>
          <p:nvPr/>
        </p:nvSpPr>
        <p:spPr>
          <a:xfrm>
            <a:off x="610692" y="7292847"/>
            <a:ext cx="20455413" cy="11067657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sp>
        <p:nvSpPr>
          <p:cNvPr id="9" name="圓角矩形 8"/>
          <p:cNvSpPr/>
          <p:nvPr/>
        </p:nvSpPr>
        <p:spPr>
          <a:xfrm>
            <a:off x="610692" y="18648536"/>
            <a:ext cx="20450272" cy="10969990"/>
          </a:xfrm>
          <a:prstGeom prst="roundRect">
            <a:avLst>
              <a:gd name="adj" fmla="val 8138"/>
            </a:avLst>
          </a:prstGeom>
          <a:solidFill>
            <a:srgbClr val="D5D7D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endParaRPr lang="zh-TW" altLang="en-US"/>
          </a:p>
        </p:txBody>
      </p:sp>
      <p:grpSp>
        <p:nvGrpSpPr>
          <p:cNvPr id="21" name="群組 20"/>
          <p:cNvGrpSpPr/>
          <p:nvPr/>
        </p:nvGrpSpPr>
        <p:grpSpPr>
          <a:xfrm>
            <a:off x="466676" y="430512"/>
            <a:ext cx="20522280" cy="6439422"/>
            <a:chOff x="466676" y="430512"/>
            <a:chExt cx="20522280" cy="6439422"/>
          </a:xfrm>
        </p:grpSpPr>
        <p:sp>
          <p:nvSpPr>
            <p:cNvPr id="7" name="圓角矩形 6"/>
            <p:cNvSpPr/>
            <p:nvPr/>
          </p:nvSpPr>
          <p:spPr>
            <a:xfrm>
              <a:off x="466676" y="430512"/>
              <a:ext cx="20522280" cy="6439422"/>
            </a:xfrm>
            <a:prstGeom prst="roundRect">
              <a:avLst>
                <a:gd name="adj" fmla="val 8138"/>
              </a:avLst>
            </a:prstGeom>
            <a:solidFill>
              <a:srgbClr val="D5D7D8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5" tIns="45709" rIns="91415" bIns="45709" rtlCol="0" anchor="ctr"/>
            <a:lstStyle/>
            <a:p>
              <a:pPr algn="ctr"/>
              <a:endParaRPr lang="zh-TW" altLang="en-US"/>
            </a:p>
          </p:txBody>
        </p:sp>
        <p:cxnSp>
          <p:nvCxnSpPr>
            <p:cNvPr id="13" name="直線接點 12"/>
            <p:cNvCxnSpPr/>
            <p:nvPr/>
          </p:nvCxnSpPr>
          <p:spPr>
            <a:xfrm>
              <a:off x="1762820" y="4961624"/>
              <a:ext cx="18866096" cy="0"/>
            </a:xfrm>
            <a:prstGeom prst="line">
              <a:avLst/>
            </a:prstGeom>
            <a:ln w="152400" cmpd="sng">
              <a:solidFill>
                <a:schemeClr val="bg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1042741" y="578963"/>
            <a:ext cx="19586175" cy="36679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ctr"/>
          <a:lstStyle/>
          <a:p>
            <a:pPr algn="ctr"/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108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年度高教深耕計畫</a:t>
            </a:r>
            <a:endParaRPr lang="en-US" altLang="zh-TW" sz="8100" b="1" dirty="0" smtClean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  <a:p>
            <a:pPr algn="ctr"/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師生社群</a:t>
            </a:r>
            <a:r>
              <a:rPr lang="en-US" altLang="zh-TW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-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職能導向課程社群成果</a:t>
            </a:r>
            <a:r>
              <a:rPr lang="zh-TW" altLang="en-US" sz="8100" b="1" dirty="0" smtClean="0">
                <a:solidFill>
                  <a:schemeClr val="tx1"/>
                </a:solidFill>
                <a:latin typeface="Times New Roman" pitchFamily="18" charset="0"/>
                <a:ea typeface="標楷體" pitchFamily="65" charset="-120"/>
              </a:rPr>
              <a:t>發表</a:t>
            </a:r>
            <a:endParaRPr lang="zh-TW" altLang="en-US" sz="8100" b="1" dirty="0">
              <a:solidFill>
                <a:schemeClr val="tx1"/>
              </a:solidFill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970733" y="5247520"/>
            <a:ext cx="19586175" cy="1015640"/>
          </a:xfrm>
          <a:prstGeom prst="rect">
            <a:avLst/>
          </a:prstGeom>
          <a:noFill/>
          <a:ln>
            <a:noFill/>
          </a:ln>
        </p:spPr>
        <p:txBody>
          <a:bodyPr wrap="square" lIns="91415" tIns="45709" rIns="91415" bIns="45709" rtlCol="0">
            <a:spAutoFit/>
          </a:bodyPr>
          <a:lstStyle/>
          <a:p>
            <a:pPr lvl="0" algn="ctr"/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（學系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執行教師</a:t>
            </a:r>
            <a:r>
              <a:rPr lang="en-US" altLang="zh-TW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6000" dirty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職能導向課程社群名稱</a:t>
            </a:r>
            <a:r>
              <a:rPr lang="zh-TW" altLang="en-US" sz="6000" dirty="0" smtClean="0">
                <a:solidFill>
                  <a:srgbClr val="2F445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zh-TW" altLang="en-US" sz="6000" dirty="0">
              <a:solidFill>
                <a:srgbClr val="2F445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98725" y="7631312"/>
            <a:ext cx="19586175" cy="115212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師生社群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職能導向課程社群簡介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（可為計畫宗旨或理念、計畫架構圖）</a:t>
            </a: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師生社群</a:t>
            </a:r>
            <a:r>
              <a:rPr lang="en-US" altLang="zh-TW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職能導向課程社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群執行方式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可以圖片配合文字說明</a:t>
            </a:r>
            <a:r>
              <a:rPr lang="en-US" altLang="zh-TW" sz="4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914400" indent="-914400" algn="just">
              <a:buFont typeface="+mj-ea"/>
              <a:buAutoNum type="ea1ChtPeriod"/>
            </a:pPr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en-US" altLang="zh-TW" sz="48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just"/>
            <a:endParaRPr lang="zh-TW" altLang="en-US" sz="45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90961" y="19073812"/>
            <a:ext cx="19586175" cy="97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9" rIns="91415" bIns="45709" rtlCol="0" anchor="t"/>
          <a:lstStyle/>
          <a:p>
            <a:pPr marL="685800" indent="-685800" algn="just">
              <a:buFont typeface="Wingdings" panose="05000000000000000000" pitchFamily="2" charset="2"/>
              <a:buChar char="n"/>
            </a:pP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師生社群</a:t>
            </a:r>
            <a:r>
              <a:rPr lang="en-US" altLang="zh-TW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職能導向課程社群執行</a:t>
            </a:r>
            <a:r>
              <a:rPr lang="zh-TW" altLang="en-US" sz="4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成果（執行成效及課堂活動紀錄照片）</a:t>
            </a:r>
            <a:endParaRPr lang="en-US" altLang="zh-TW" sz="44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4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03533" y="344836"/>
            <a:ext cx="7867999" cy="3326036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(1)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276" y="3238824"/>
            <a:ext cx="12925308" cy="25850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92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(2)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526856"/>
            <a:ext cx="13033448" cy="2606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34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(3)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924" y="3419928"/>
            <a:ext cx="13086912" cy="26173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813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8644" y="214488"/>
            <a:ext cx="8064896" cy="3672408"/>
          </a:xfrm>
        </p:spPr>
        <p:txBody>
          <a:bodyPr>
            <a:normAutofit/>
          </a:bodyPr>
          <a:lstStyle/>
          <a:p>
            <a:pPr algn="l"/>
            <a:r>
              <a:rPr lang="zh-TW" altLang="en-US" sz="8800" b="1" dirty="0" smtClean="0">
                <a:latin typeface="Adobe 繁黑體 Std B" pitchFamily="34" charset="-120"/>
                <a:ea typeface="Adobe 繁黑體 Std B" pitchFamily="34" charset="-120"/>
              </a:rPr>
              <a:t>參考資料</a:t>
            </a:r>
            <a:r>
              <a:rPr lang="en-US" altLang="zh-TW" sz="8800" b="1" dirty="0" smtClean="0">
                <a:latin typeface="Adobe 繁黑體 Std B" pitchFamily="34" charset="-120"/>
                <a:ea typeface="Adobe 繁黑體 Std B" pitchFamily="34" charset="-120"/>
              </a:rPr>
              <a:t>(4)</a:t>
            </a:r>
            <a:endParaRPr lang="zh-TW" altLang="en-US" sz="8800" b="1" dirty="0">
              <a:latin typeface="Adobe 繁黑體 Std B" pitchFamily="34" charset="-120"/>
              <a:ea typeface="Adobe 繁黑體 Std B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1372" y="3166816"/>
            <a:ext cx="13249472" cy="2649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1386"/>
      </p:ext>
    </p:extLst>
  </p:cSld>
  <p:clrMapOvr>
    <a:masterClrMapping/>
  </p:clrMapOvr>
</p:sld>
</file>

<file path=ppt/theme/theme1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182</Words>
  <Application>Microsoft Office PowerPoint</Application>
  <PresentationFormat>自訂</PresentationFormat>
  <Paragraphs>34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Adobe 繁黑體 Std B</vt:lpstr>
      <vt:lpstr>新細明體</vt:lpstr>
      <vt:lpstr>標楷體</vt:lpstr>
      <vt:lpstr>Arial</vt:lpstr>
      <vt:lpstr>Calibri</vt:lpstr>
      <vt:lpstr>Times New Roman</vt:lpstr>
      <vt:lpstr>Wingdings</vt:lpstr>
      <vt:lpstr>自訂設計</vt:lpstr>
      <vt:lpstr>貼心小提醒</vt:lpstr>
      <vt:lpstr>PowerPoint 簡報</vt:lpstr>
      <vt:lpstr>參考資料(1)</vt:lpstr>
      <vt:lpstr>參考資料(2)</vt:lpstr>
      <vt:lpstr>參考資料(3)</vt:lpstr>
      <vt:lpstr>參考資料(4)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ting</cp:lastModifiedBy>
  <cp:revision>37</cp:revision>
  <dcterms:created xsi:type="dcterms:W3CDTF">2015-06-26T07:01:58Z</dcterms:created>
  <dcterms:modified xsi:type="dcterms:W3CDTF">2019-09-06T06:47:54Z</dcterms:modified>
</cp:coreProperties>
</file>