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3114" y="66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53868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0772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看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板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分成「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說明區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」及「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計畫成果展示區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除了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圖片解析度建議</a:t>
            </a:r>
            <a:r>
              <a:rPr lang="en-US" altLang="zh-TW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像素，請另外提供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原始檔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內容編排可以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word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檔呈現。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3274988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5327813"/>
            <a:ext cx="20455413" cy="1137650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6921101"/>
            <a:ext cx="20450272" cy="12888675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66676" y="430512"/>
            <a:ext cx="20522280" cy="468052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1330772" y="2806776"/>
            <a:ext cx="18866096" cy="0"/>
          </a:xfrm>
          <a:prstGeom prst="line">
            <a:avLst/>
          </a:prstGeom>
          <a:ln w="152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042741" y="-295785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教育部</a:t>
            </a:r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109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年度高等教育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深耕計畫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成果展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65708" y="3121506"/>
            <a:ext cx="19586175" cy="2492968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子計畫</a:t>
            </a:r>
            <a:r>
              <a:rPr lang="en-US" altLang="zh-TW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80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師生</a:t>
            </a:r>
            <a:r>
              <a:rPr lang="zh-TW" altLang="en-US" sz="480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480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</a:t>
            </a:r>
            <a:r>
              <a:rPr lang="zh-TW" altLang="en-US" sz="480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</a:t>
            </a:r>
            <a:r>
              <a:rPr lang="en-US" altLang="zh-TW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-PBL</a:t>
            </a:r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問題導向社群</a:t>
            </a:r>
            <a:endParaRPr lang="en-US" altLang="zh-TW" sz="4800" dirty="0" smtClean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○○○○</a:t>
            </a:r>
            <a:r>
              <a:rPr lang="en-US" altLang="zh-TW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社群名稱</a:t>
            </a:r>
            <a:r>
              <a:rPr lang="en-US" altLang="zh-TW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5903120"/>
            <a:ext cx="19586175" cy="108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子計畫簡介（可為計畫宗旨或理念、計畫架構圖）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內容規劃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7712432"/>
            <a:ext cx="19586175" cy="11161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執行成果（執行成效及活動照片）</a:t>
            </a: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167</Words>
  <Application>Microsoft Office PowerPoint</Application>
  <PresentationFormat>自訂</PresentationFormat>
  <Paragraphs>36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46</cp:revision>
  <dcterms:created xsi:type="dcterms:W3CDTF">2015-06-26T07:01:58Z</dcterms:created>
  <dcterms:modified xsi:type="dcterms:W3CDTF">2019-10-07T01:54:39Z</dcterms:modified>
</cp:coreProperties>
</file>