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3114" y="66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115652" y="11717416"/>
            <a:ext cx="19845088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看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板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分成「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計畫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說明區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」及「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計畫成果展示區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除了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圖片解析度建議</a:t>
            </a:r>
            <a:r>
              <a:rPr lang="en-US" altLang="zh-TW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像素，請另外提供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原始檔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內容編排可以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word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檔呈現。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109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高教深耕計畫</a:t>
            </a:r>
            <a:endParaRPr lang="en-US" altLang="zh-TW" sz="81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跨領域共授課程成果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發表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○ ○ ○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（學系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授課教師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領域共授課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程名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課程內容規劃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課程執行成果（執行成效及活動照片）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169</Words>
  <Application>Microsoft Office PowerPoint</Application>
  <PresentationFormat>自訂</PresentationFormat>
  <Paragraphs>36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38</cp:revision>
  <dcterms:created xsi:type="dcterms:W3CDTF">2015-06-26T07:01:58Z</dcterms:created>
  <dcterms:modified xsi:type="dcterms:W3CDTF">2019-10-14T02:17:11Z</dcterms:modified>
</cp:coreProperties>
</file>