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6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115652" y="11717416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微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學分課程成果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課程主題名稱）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課程執行成果（執行成效及活動照片）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163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37</cp:revision>
  <dcterms:created xsi:type="dcterms:W3CDTF">2015-06-26T07:01:58Z</dcterms:created>
  <dcterms:modified xsi:type="dcterms:W3CDTF">2019-10-14T02:09:17Z</dcterms:modified>
</cp:coreProperties>
</file>