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3601" y="110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海報分成「計畫內容說明區」及「計畫成果展示區」兩部分。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為主軸進行重點說明；若為系列活動請以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除了文字敘述外，建議搭配圖片、架構圖、表格使用。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圖片解析度建議</a:t>
            </a:r>
            <a:r>
              <a:rPr lang="en-US" altLang="zh-TW" sz="5400" dirty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155829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109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高教深耕計畫</a:t>
            </a:r>
            <a:endParaRPr lang="en-US" altLang="zh-TW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移地教學成果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發表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教學場域：ＯＯＯＯＯ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課程簡介（可為計畫宗旨或理念、計畫架構圖）</a:t>
            </a: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特色介紹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圖片配合文字說明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執行成果</a:t>
            </a: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（執行成效及照片）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140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郭家豪</cp:lastModifiedBy>
  <cp:revision>37</cp:revision>
  <dcterms:created xsi:type="dcterms:W3CDTF">2015-06-26T07:01:58Z</dcterms:created>
  <dcterms:modified xsi:type="dcterms:W3CDTF">2019-10-07T08:39:51Z</dcterms:modified>
</cp:coreProperties>
</file>