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6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3868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0772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3274988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5327813"/>
            <a:ext cx="20455413" cy="1137650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6921101"/>
            <a:ext cx="20450272" cy="12888675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66676" y="430512"/>
            <a:ext cx="20522280" cy="468052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330772" y="2806776"/>
            <a:ext cx="18866096" cy="0"/>
          </a:xfrm>
          <a:prstGeom prst="line">
            <a:avLst/>
          </a:prstGeom>
          <a:ln w="152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42741" y="-295785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年度高等教育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深耕計畫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成果展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5708" y="3121506"/>
            <a:ext cx="19586175" cy="2492968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師生學</a:t>
            </a:r>
            <a:r>
              <a:rPr lang="zh-TW" altLang="en-US" sz="480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80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戶外教育結合課程議題社群</a:t>
            </a:r>
            <a:endParaRPr lang="en-US" altLang="zh-TW" sz="4800" dirty="0" smtClean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○○○○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社群名稱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5903120"/>
            <a:ext cx="19586175" cy="108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子計畫簡介（可為計畫宗旨或理念、計畫架構圖）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7712432"/>
            <a:ext cx="19586175" cy="1116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執行成果（執行成效及活動照片）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170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43</cp:revision>
  <dcterms:created xsi:type="dcterms:W3CDTF">2015-06-26T07:01:58Z</dcterms:created>
  <dcterms:modified xsi:type="dcterms:W3CDTF">2019-10-07T01:54:50Z</dcterms:modified>
</cp:coreProperties>
</file>